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media/image1.jpeg" ContentType="image/jpeg"/>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image2.jpeg" ContentType="image/jpeg"/>
  <Override PartName="/ppt/media/image3.jpeg" ContentType="image/jpeg"/>
  <Override PartName="/ppt/media/image4.jpeg" ContentType="image/jpeg"/>
  <Override PartName="/ppt/media/image5.jpeg" ContentType="image/jpeg"/>
  <Override PartName="/ppt/theme/theme2.xml" ContentType="application/vnd.openxmlformats-officedocument.theme+xml"/>
  <Override PartName="/ppt/media/image6.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1pPr>
    <a:lvl2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2pPr>
    <a:lvl3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3pPr>
    <a:lvl4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4pPr>
    <a:lvl5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5pPr>
    <a:lvl6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6pPr>
    <a:lvl7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7pPr>
    <a:lvl8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8pPr>
    <a:lvl9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Georgia"/>
          <a:ea typeface="Georgia"/>
          <a:cs typeface="Georgia"/>
        </a:font>
        <a:srgbClr val="4F5C3F"/>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rgbClr val="D0D5D9"/>
          </a:solidFill>
        </a:fill>
      </a:tcStyle>
    </a:wholeTbl>
    <a:band2H>
      <a:tcTxStyle b="def" i="def"/>
      <a:tcStyle>
        <a:tcBdr/>
        <a:fill>
          <a:solidFill>
            <a:srgbClr val="E9EBED"/>
          </a:solidFill>
        </a:fill>
      </a:tcStyle>
    </a:band2H>
    <a:firstCol>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chemeClr val="accent1"/>
          </a:solidFill>
        </a:fill>
      </a:tcStyle>
    </a:firstCol>
    <a:lastRow>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381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chemeClr val="accent1"/>
          </a:solidFill>
        </a:fill>
      </a:tcStyle>
    </a:lastRow>
    <a:firstRow>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381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chemeClr val="accent1"/>
          </a:solidFill>
        </a:fill>
      </a:tcStyle>
    </a:firstRow>
  </a:tblStyle>
  <a:tblStyle styleId="{C7B018BB-80A7-4F77-B60F-C8B233D01FF8}" styleName="">
    <a:tblBg/>
    <a:wholeTbl>
      <a:tcTxStyle b="off" i="off">
        <a:font>
          <a:latin typeface="Georgia"/>
          <a:ea typeface="Georgia"/>
          <a:cs typeface="Georgia"/>
        </a:font>
        <a:srgbClr val="4F5C3F"/>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rgbClr val="EFE5D8"/>
          </a:solidFill>
        </a:fill>
      </a:tcStyle>
    </a:wholeTbl>
    <a:band2H>
      <a:tcTxStyle b="def" i="def"/>
      <a:tcStyle>
        <a:tcBdr/>
        <a:fill>
          <a:solidFill>
            <a:srgbClr val="F7F2EC"/>
          </a:solidFill>
        </a:fill>
      </a:tcStyle>
    </a:band2H>
    <a:firstCol>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chemeClr val="accent3"/>
          </a:solidFill>
        </a:fill>
      </a:tcStyle>
    </a:firstCol>
    <a:lastRow>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381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chemeClr val="accent3"/>
          </a:solidFill>
        </a:fill>
      </a:tcStyle>
    </a:lastRow>
    <a:firstRow>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381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chemeClr val="accent3"/>
          </a:solidFill>
        </a:fill>
      </a:tcStyle>
    </a:firstRow>
  </a:tblStyle>
  <a:tblStyle styleId="{EEE7283C-3CF3-47DC-8721-378D4A62B228}" styleName="">
    <a:tblBg/>
    <a:wholeTbl>
      <a:tcTxStyle b="off" i="off">
        <a:font>
          <a:latin typeface="Georgia"/>
          <a:ea typeface="Georgia"/>
          <a:cs typeface="Georgia"/>
        </a:font>
        <a:srgbClr val="4F5C3F"/>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rgbClr val="D6CBD0"/>
          </a:solidFill>
        </a:fill>
      </a:tcStyle>
    </a:wholeTbl>
    <a:band2H>
      <a:tcTxStyle b="def" i="def"/>
      <a:tcStyle>
        <a:tcBdr/>
        <a:fill>
          <a:solidFill>
            <a:srgbClr val="EBE7E9"/>
          </a:solidFill>
        </a:fill>
      </a:tcStyle>
    </a:band2H>
    <a:firstCol>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chemeClr val="accent6"/>
          </a:solidFill>
        </a:fill>
      </a:tcStyle>
    </a:firstCol>
    <a:lastRow>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381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chemeClr val="accent6"/>
          </a:solidFill>
        </a:fill>
      </a:tcStyle>
    </a:lastRow>
    <a:firstRow>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381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chemeClr val="accent6"/>
          </a:solidFill>
        </a:fill>
      </a:tcStyle>
    </a:firstRow>
  </a:tblStyle>
  <a:tblStyle styleId="{CF821DB8-F4EB-4A41-A1BA-3FCAFE7338EE}" styleName="">
    <a:tblBg/>
    <a:wholeTbl>
      <a:tcTxStyle b="off" i="off">
        <a:font>
          <a:latin typeface="Georgia"/>
          <a:ea typeface="Georgia"/>
          <a:cs typeface="Georgia"/>
        </a:font>
        <a:srgbClr val="4F5C3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9E8"/>
          </a:solidFill>
        </a:fill>
      </a:tcStyle>
    </a:wholeTbl>
    <a:band2H>
      <a:tcTxStyle b="def" i="def"/>
      <a:tcStyle>
        <a:tcBdr/>
        <a:fill>
          <a:solidFill>
            <a:srgbClr val="3A1D5C"/>
          </a:solidFill>
        </a:fill>
      </a:tcStyle>
    </a:band2H>
    <a:firstCol>
      <a:tcTxStyle b="on" i="off">
        <a:font>
          <a:latin typeface="Georgia"/>
          <a:ea typeface="Georgia"/>
          <a:cs typeface="Georgia"/>
        </a:font>
        <a:srgbClr val="3A1D5C"/>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Georgia"/>
          <a:ea typeface="Georgia"/>
          <a:cs typeface="Georgia"/>
        </a:font>
        <a:srgbClr val="4F5C3F"/>
      </a:tcTxStyle>
      <a:tcStyle>
        <a:tcBdr>
          <a:left>
            <a:ln w="12700" cap="flat">
              <a:noFill/>
              <a:miter lim="400000"/>
            </a:ln>
          </a:left>
          <a:right>
            <a:ln w="12700" cap="flat">
              <a:noFill/>
              <a:miter lim="400000"/>
            </a:ln>
          </a:right>
          <a:top>
            <a:ln w="50800" cap="flat">
              <a:solidFill>
                <a:srgbClr val="4F5C3F"/>
              </a:solidFill>
              <a:prstDash val="solid"/>
              <a:round/>
            </a:ln>
          </a:top>
          <a:bottom>
            <a:ln w="25400" cap="flat">
              <a:solidFill>
                <a:srgbClr val="4F5C3F"/>
              </a:solidFill>
              <a:prstDash val="solid"/>
              <a:round/>
            </a:ln>
          </a:bottom>
          <a:insideH>
            <a:ln w="12700" cap="flat">
              <a:noFill/>
              <a:miter lim="400000"/>
            </a:ln>
          </a:insideH>
          <a:insideV>
            <a:ln w="12700" cap="flat">
              <a:noFill/>
              <a:miter lim="400000"/>
            </a:ln>
          </a:insideV>
        </a:tcBdr>
        <a:fill>
          <a:solidFill>
            <a:srgbClr val="3A1D5C"/>
          </a:solidFill>
        </a:fill>
      </a:tcStyle>
    </a:lastRow>
    <a:firstRow>
      <a:tcTxStyle b="on" i="off">
        <a:font>
          <a:latin typeface="Georgia"/>
          <a:ea typeface="Georgia"/>
          <a:cs typeface="Georgia"/>
        </a:font>
        <a:srgbClr val="3A1D5C"/>
      </a:tcTxStyle>
      <a:tcStyle>
        <a:tcBdr>
          <a:left>
            <a:ln w="12700" cap="flat">
              <a:noFill/>
              <a:miter lim="400000"/>
            </a:ln>
          </a:left>
          <a:right>
            <a:ln w="12700" cap="flat">
              <a:noFill/>
              <a:miter lim="400000"/>
            </a:ln>
          </a:right>
          <a:top>
            <a:ln w="25400" cap="flat">
              <a:solidFill>
                <a:srgbClr val="4F5C3F"/>
              </a:solidFill>
              <a:prstDash val="solid"/>
              <a:round/>
            </a:ln>
          </a:top>
          <a:bottom>
            <a:ln w="25400" cap="flat">
              <a:solidFill>
                <a:srgbClr val="4F5C3F"/>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Georgia"/>
          <a:ea typeface="Georgia"/>
          <a:cs typeface="Georgia"/>
        </a:font>
        <a:srgbClr val="4F5C3F"/>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rgbClr val="CFD1CD"/>
          </a:solidFill>
        </a:fill>
      </a:tcStyle>
    </a:wholeTbl>
    <a:band2H>
      <a:tcTxStyle b="def" i="def"/>
      <a:tcStyle>
        <a:tcBdr/>
        <a:fill>
          <a:solidFill>
            <a:srgbClr val="E8E9E8"/>
          </a:solidFill>
        </a:fill>
      </a:tcStyle>
    </a:band2H>
    <a:firstCol>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rgbClr val="4F5C3F"/>
          </a:solidFill>
        </a:fill>
      </a:tcStyle>
    </a:firstCol>
    <a:lastRow>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38100" cap="flat">
              <a:solidFill>
                <a:srgbClr val="3A1D5C"/>
              </a:solidFill>
              <a:prstDash val="solid"/>
              <a:round/>
            </a:ln>
          </a:top>
          <a:bottom>
            <a:ln w="127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rgbClr val="4F5C3F"/>
          </a:solidFill>
        </a:fill>
      </a:tcStyle>
    </a:lastRow>
    <a:firstRow>
      <a:tcTxStyle b="on" i="off">
        <a:font>
          <a:latin typeface="Georgia"/>
          <a:ea typeface="Georgia"/>
          <a:cs typeface="Georgia"/>
        </a:font>
        <a:srgbClr val="3A1D5C"/>
      </a:tcTxStyle>
      <a:tcStyle>
        <a:tcBdr>
          <a:left>
            <a:ln w="12700" cap="flat">
              <a:solidFill>
                <a:srgbClr val="3A1D5C"/>
              </a:solidFill>
              <a:prstDash val="solid"/>
              <a:round/>
            </a:ln>
          </a:left>
          <a:right>
            <a:ln w="12700" cap="flat">
              <a:solidFill>
                <a:srgbClr val="3A1D5C"/>
              </a:solidFill>
              <a:prstDash val="solid"/>
              <a:round/>
            </a:ln>
          </a:right>
          <a:top>
            <a:ln w="12700" cap="flat">
              <a:solidFill>
                <a:srgbClr val="3A1D5C"/>
              </a:solidFill>
              <a:prstDash val="solid"/>
              <a:round/>
            </a:ln>
          </a:top>
          <a:bottom>
            <a:ln w="38100" cap="flat">
              <a:solidFill>
                <a:srgbClr val="3A1D5C"/>
              </a:solidFill>
              <a:prstDash val="solid"/>
              <a:round/>
            </a:ln>
          </a:bottom>
          <a:insideH>
            <a:ln w="12700" cap="flat">
              <a:solidFill>
                <a:srgbClr val="3A1D5C"/>
              </a:solidFill>
              <a:prstDash val="solid"/>
              <a:round/>
            </a:ln>
          </a:insideH>
          <a:insideV>
            <a:ln w="12700" cap="flat">
              <a:solidFill>
                <a:srgbClr val="3A1D5C"/>
              </a:solidFill>
              <a:prstDash val="solid"/>
              <a:round/>
            </a:ln>
          </a:insideV>
        </a:tcBdr>
        <a:fill>
          <a:solidFill>
            <a:srgbClr val="4F5C3F"/>
          </a:solidFill>
        </a:fill>
      </a:tcStyle>
    </a:firstRow>
  </a:tblStyle>
  <a:tblStyle styleId="{2708684C-4D16-4618-839F-0558EEFCDFE6}" styleName="">
    <a:tblBg/>
    <a:wholeTbl>
      <a:tcTxStyle b="off" i="off">
        <a:font>
          <a:latin typeface="Georgia"/>
          <a:ea typeface="Georgia"/>
          <a:cs typeface="Georgia"/>
        </a:font>
        <a:srgbClr val="4F5C3F"/>
      </a:tcTxStyle>
      <a:tcStyle>
        <a:tcBdr>
          <a:left>
            <a:ln w="12700" cap="flat">
              <a:solidFill>
                <a:srgbClr val="4F5C3F"/>
              </a:solidFill>
              <a:prstDash val="solid"/>
              <a:round/>
            </a:ln>
          </a:left>
          <a:right>
            <a:ln w="12700" cap="flat">
              <a:solidFill>
                <a:srgbClr val="4F5C3F"/>
              </a:solidFill>
              <a:prstDash val="solid"/>
              <a:round/>
            </a:ln>
          </a:right>
          <a:top>
            <a:ln w="12700" cap="flat">
              <a:solidFill>
                <a:srgbClr val="4F5C3F"/>
              </a:solidFill>
              <a:prstDash val="solid"/>
              <a:round/>
            </a:ln>
          </a:top>
          <a:bottom>
            <a:ln w="12700" cap="flat">
              <a:solidFill>
                <a:srgbClr val="4F5C3F"/>
              </a:solidFill>
              <a:prstDash val="solid"/>
              <a:round/>
            </a:ln>
          </a:bottom>
          <a:insideH>
            <a:ln w="12700" cap="flat">
              <a:solidFill>
                <a:srgbClr val="4F5C3F"/>
              </a:solidFill>
              <a:prstDash val="solid"/>
              <a:round/>
            </a:ln>
          </a:insideH>
          <a:insideV>
            <a:ln w="12700" cap="flat">
              <a:solidFill>
                <a:srgbClr val="4F5C3F"/>
              </a:solidFill>
              <a:prstDash val="solid"/>
              <a:round/>
            </a:ln>
          </a:insideV>
        </a:tcBdr>
        <a:fill>
          <a:solidFill>
            <a:srgbClr val="4F5C3F">
              <a:alpha val="20000"/>
            </a:srgbClr>
          </a:solidFill>
        </a:fill>
      </a:tcStyle>
    </a:wholeTbl>
    <a:band2H>
      <a:tcTxStyle b="def" i="def"/>
      <a:tcStyle>
        <a:tcBdr/>
        <a:fill>
          <a:solidFill>
            <a:srgbClr val="FFFFFF"/>
          </a:solidFill>
        </a:fill>
      </a:tcStyle>
    </a:band2H>
    <a:firstCol>
      <a:tcTxStyle b="on" i="off">
        <a:font>
          <a:latin typeface="Georgia"/>
          <a:ea typeface="Georgia"/>
          <a:cs typeface="Georgia"/>
        </a:font>
        <a:srgbClr val="4F5C3F"/>
      </a:tcTxStyle>
      <a:tcStyle>
        <a:tcBdr>
          <a:left>
            <a:ln w="12700" cap="flat">
              <a:solidFill>
                <a:srgbClr val="4F5C3F"/>
              </a:solidFill>
              <a:prstDash val="solid"/>
              <a:round/>
            </a:ln>
          </a:left>
          <a:right>
            <a:ln w="12700" cap="flat">
              <a:solidFill>
                <a:srgbClr val="4F5C3F"/>
              </a:solidFill>
              <a:prstDash val="solid"/>
              <a:round/>
            </a:ln>
          </a:right>
          <a:top>
            <a:ln w="12700" cap="flat">
              <a:solidFill>
                <a:srgbClr val="4F5C3F"/>
              </a:solidFill>
              <a:prstDash val="solid"/>
              <a:round/>
            </a:ln>
          </a:top>
          <a:bottom>
            <a:ln w="12700" cap="flat">
              <a:solidFill>
                <a:srgbClr val="4F5C3F"/>
              </a:solidFill>
              <a:prstDash val="solid"/>
              <a:round/>
            </a:ln>
          </a:bottom>
          <a:insideH>
            <a:ln w="12700" cap="flat">
              <a:solidFill>
                <a:srgbClr val="4F5C3F"/>
              </a:solidFill>
              <a:prstDash val="solid"/>
              <a:round/>
            </a:ln>
          </a:insideH>
          <a:insideV>
            <a:ln w="12700" cap="flat">
              <a:solidFill>
                <a:srgbClr val="4F5C3F"/>
              </a:solidFill>
              <a:prstDash val="solid"/>
              <a:round/>
            </a:ln>
          </a:insideV>
        </a:tcBdr>
        <a:fill>
          <a:solidFill>
            <a:srgbClr val="4F5C3F">
              <a:alpha val="20000"/>
            </a:srgbClr>
          </a:solidFill>
        </a:fill>
      </a:tcStyle>
    </a:firstCol>
    <a:lastRow>
      <a:tcTxStyle b="on" i="off">
        <a:font>
          <a:latin typeface="Georgia"/>
          <a:ea typeface="Georgia"/>
          <a:cs typeface="Georgia"/>
        </a:font>
        <a:srgbClr val="4F5C3F"/>
      </a:tcTxStyle>
      <a:tcStyle>
        <a:tcBdr>
          <a:left>
            <a:ln w="12700" cap="flat">
              <a:solidFill>
                <a:srgbClr val="4F5C3F"/>
              </a:solidFill>
              <a:prstDash val="solid"/>
              <a:round/>
            </a:ln>
          </a:left>
          <a:right>
            <a:ln w="12700" cap="flat">
              <a:solidFill>
                <a:srgbClr val="4F5C3F"/>
              </a:solidFill>
              <a:prstDash val="solid"/>
              <a:round/>
            </a:ln>
          </a:right>
          <a:top>
            <a:ln w="50800" cap="flat">
              <a:solidFill>
                <a:srgbClr val="4F5C3F"/>
              </a:solidFill>
              <a:prstDash val="solid"/>
              <a:round/>
            </a:ln>
          </a:top>
          <a:bottom>
            <a:ln w="12700" cap="flat">
              <a:solidFill>
                <a:srgbClr val="4F5C3F"/>
              </a:solidFill>
              <a:prstDash val="solid"/>
              <a:round/>
            </a:ln>
          </a:bottom>
          <a:insideH>
            <a:ln w="12700" cap="flat">
              <a:solidFill>
                <a:srgbClr val="4F5C3F"/>
              </a:solidFill>
              <a:prstDash val="solid"/>
              <a:round/>
            </a:ln>
          </a:insideH>
          <a:insideV>
            <a:ln w="12700" cap="flat">
              <a:solidFill>
                <a:srgbClr val="4F5C3F"/>
              </a:solidFill>
              <a:prstDash val="solid"/>
              <a:round/>
            </a:ln>
          </a:insideV>
        </a:tcBdr>
        <a:fill>
          <a:noFill/>
        </a:fill>
      </a:tcStyle>
    </a:lastRow>
    <a:firstRow>
      <a:tcTxStyle b="on" i="off">
        <a:font>
          <a:latin typeface="Georgia"/>
          <a:ea typeface="Georgia"/>
          <a:cs typeface="Georgia"/>
        </a:font>
        <a:srgbClr val="4F5C3F"/>
      </a:tcTxStyle>
      <a:tcStyle>
        <a:tcBdr>
          <a:left>
            <a:ln w="12700" cap="flat">
              <a:solidFill>
                <a:srgbClr val="4F5C3F"/>
              </a:solidFill>
              <a:prstDash val="solid"/>
              <a:round/>
            </a:ln>
          </a:left>
          <a:right>
            <a:ln w="12700" cap="flat">
              <a:solidFill>
                <a:srgbClr val="4F5C3F"/>
              </a:solidFill>
              <a:prstDash val="solid"/>
              <a:round/>
            </a:ln>
          </a:right>
          <a:top>
            <a:ln w="12700" cap="flat">
              <a:solidFill>
                <a:srgbClr val="4F5C3F"/>
              </a:solidFill>
              <a:prstDash val="solid"/>
              <a:round/>
            </a:ln>
          </a:top>
          <a:bottom>
            <a:ln w="25400" cap="flat">
              <a:solidFill>
                <a:srgbClr val="4F5C3F"/>
              </a:solidFill>
              <a:prstDash val="solid"/>
              <a:round/>
            </a:ln>
          </a:bottom>
          <a:insideH>
            <a:ln w="12700" cap="flat">
              <a:solidFill>
                <a:srgbClr val="4F5C3F"/>
              </a:solidFill>
              <a:prstDash val="solid"/>
              <a:round/>
            </a:ln>
          </a:insideH>
          <a:insideV>
            <a:ln w="12700" cap="flat">
              <a:solidFill>
                <a:srgbClr val="4F5C3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p:nvPr>
            <p:ph type="sldImg"/>
          </p:nvPr>
        </p:nvSpPr>
        <p:spPr>
          <a:xfrm>
            <a:off x="1143000" y="685800"/>
            <a:ext cx="4572000" cy="3429000"/>
          </a:xfrm>
          <a:prstGeom prst="rect">
            <a:avLst/>
          </a:prstGeom>
        </p:spPr>
        <p:txBody>
          <a:bodyPr/>
          <a:lstStyle/>
          <a:p>
            <a:pPr/>
          </a:p>
        </p:txBody>
      </p:sp>
      <p:sp>
        <p:nvSpPr>
          <p:cNvPr id="119" name="Shape 11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1.png"/></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1.png"/></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Заголовок и подзаголовок">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 name="Shape 11"/>
          <p:cNvSpPr/>
          <p:nvPr>
            <p:ph type="title"/>
          </p:nvPr>
        </p:nvSpPr>
        <p:spPr>
          <a:xfrm>
            <a:off x="825500" y="3048000"/>
            <a:ext cx="11353800" cy="2273300"/>
          </a:xfrm>
          <a:prstGeom prst="rect">
            <a:avLst/>
          </a:prstGeom>
          <a:effectLst>
            <a:outerShdw sx="100000" sy="100000" kx="0" ky="0" algn="b" rotWithShape="0" blurRad="25400" dist="12700" dir="5400000">
              <a:srgbClr val="FFFFFF"/>
            </a:outerShdw>
          </a:effectLst>
        </p:spPr>
        <p:txBody>
          <a:bodyPr anchor="b"/>
          <a:lstStyle>
            <a:lvl1pPr>
              <a:defRPr>
                <a:solidFill>
                  <a:srgbClr val="4F5C3F">
                    <a:alpha val="69000"/>
                  </a:srgbClr>
                </a:solidFill>
                <a:effectLst>
                  <a:outerShdw sx="100000" sy="100000" kx="0" ky="0" algn="b" rotWithShape="0" blurRad="25400" dist="12700" dir="16200000">
                    <a:srgbClr val="3A3A3A">
                      <a:alpha val="35000"/>
                    </a:srgbClr>
                  </a:outerShdw>
                </a:effectLst>
              </a:defRPr>
            </a:lvl1pPr>
          </a:lstStyle>
          <a:p>
            <a:pPr/>
            <a:r>
              <a:t>Title Text</a:t>
            </a:r>
          </a:p>
        </p:txBody>
      </p:sp>
      <p:sp>
        <p:nvSpPr>
          <p:cNvPr id="12" name="Shape 12"/>
          <p:cNvSpPr/>
          <p:nvPr>
            <p:ph type="body" sz="quarter" idx="1"/>
          </p:nvPr>
        </p:nvSpPr>
        <p:spPr>
          <a:xfrm>
            <a:off x="825500" y="5308600"/>
            <a:ext cx="11353800" cy="1295400"/>
          </a:xfrm>
          <a:prstGeom prst="rect">
            <a:avLst/>
          </a:prstGeom>
        </p:spPr>
        <p:txBody>
          <a:bodyPr anchor="t"/>
          <a:lstStyle>
            <a:lvl1pPr marL="0" indent="0" algn="ctr">
              <a:spcBef>
                <a:spcPts val="0"/>
              </a:spcBef>
              <a:buSzTx/>
              <a:buNone/>
              <a:defRPr i="1" sz="3200"/>
            </a:lvl1pPr>
            <a:lvl2pPr marL="0" indent="0" algn="ctr">
              <a:spcBef>
                <a:spcPts val="0"/>
              </a:spcBef>
              <a:buSzTx/>
              <a:buNone/>
              <a:defRPr i="1" sz="3200"/>
            </a:lvl2pPr>
            <a:lvl3pPr marL="0" indent="0" algn="ctr">
              <a:spcBef>
                <a:spcPts val="0"/>
              </a:spcBef>
              <a:buSzTx/>
              <a:buNone/>
              <a:defRPr i="1" sz="3200"/>
            </a:lvl3pPr>
            <a:lvl4pPr marL="0" indent="0" algn="ctr">
              <a:spcBef>
                <a:spcPts val="0"/>
              </a:spcBef>
              <a:buSzTx/>
              <a:buNone/>
              <a:defRPr i="1" sz="3200"/>
            </a:lvl4pPr>
            <a:lvl5pPr marL="0" indent="0" algn="ctr">
              <a:spcBef>
                <a:spcPts val="0"/>
              </a:spcBef>
              <a:buSzTx/>
              <a:buNone/>
              <a:defRPr i="1" sz="3200"/>
            </a:lvl5pPr>
          </a:lstStyle>
          <a:p>
            <a:pPr/>
            <a:r>
              <a:t>Body Level One</a:t>
            </a:r>
          </a:p>
          <a:p>
            <a:pPr lvl="1"/>
            <a:r>
              <a:t>Body Level Two</a:t>
            </a:r>
          </a:p>
          <a:p>
            <a:pPr lvl="2"/>
            <a:r>
              <a:t>Body Level Three</a:t>
            </a:r>
          </a:p>
          <a:p>
            <a:pPr lvl="3"/>
            <a:r>
              <a:t>Body Level Four</a:t>
            </a:r>
          </a:p>
          <a:p>
            <a:pPr lvl="4"/>
            <a:r>
              <a:t>Body Level Five</a:t>
            </a:r>
          </a:p>
        </p:txBody>
      </p:sp>
      <p:sp>
        <p:nvSpPr>
          <p:cNvPr id="13" name="Shape 13"/>
          <p:cNvSpPr/>
          <p:nvPr>
            <p:ph type="sldNum" sz="quarter" idx="2"/>
          </p:nvPr>
        </p:nvSpPr>
        <p:spPr>
          <a:prstGeom prst="rect">
            <a:avLst/>
          </a:prstGeom>
        </p:spPr>
        <p:txBody>
          <a:bodyPr/>
          <a:lstStyle>
            <a:lvl1pPr>
              <a:defRPr>
                <a:solidFill>
                  <a:srgbClr val="D7D0B2"/>
                </a:solidFill>
              </a:defRPr>
            </a:lvl1p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Кавычки">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5" name="Shape 95"/>
          <p:cNvSpPr/>
          <p:nvPr>
            <p:ph type="body" sz="quarter" idx="1"/>
          </p:nvPr>
        </p:nvSpPr>
        <p:spPr>
          <a:xfrm>
            <a:off x="1299330" y="6362700"/>
            <a:ext cx="10401302" cy="508000"/>
          </a:xfrm>
          <a:prstGeom prst="rect">
            <a:avLst/>
          </a:prstGeom>
        </p:spPr>
        <p:txBody>
          <a:bodyPr/>
          <a:lstStyle>
            <a:lvl1pPr marL="0" indent="0" algn="ctr">
              <a:lnSpc>
                <a:spcPct val="100000"/>
              </a:lnSpc>
              <a:spcBef>
                <a:spcPts val="0"/>
              </a:spcBef>
              <a:buSzTx/>
              <a:buNone/>
              <a:defRPr i="1" sz="2800"/>
            </a:lvl1pPr>
            <a:lvl2pPr marL="767644" indent="-335844" algn="ctr">
              <a:lnSpc>
                <a:spcPct val="100000"/>
              </a:lnSpc>
              <a:spcBef>
                <a:spcPts val="0"/>
              </a:spcBef>
              <a:buBlip>
                <a:blip r:embed="rId3"/>
              </a:buBlip>
              <a:defRPr i="1" sz="2800"/>
            </a:lvl2pPr>
            <a:lvl3pPr marL="1199444" indent="-335844" algn="ctr">
              <a:lnSpc>
                <a:spcPct val="100000"/>
              </a:lnSpc>
              <a:spcBef>
                <a:spcPts val="0"/>
              </a:spcBef>
              <a:buBlip>
                <a:blip r:embed="rId3"/>
              </a:buBlip>
              <a:defRPr i="1" sz="2800"/>
            </a:lvl3pPr>
            <a:lvl4pPr marL="1631244" indent="-335844" algn="ctr">
              <a:lnSpc>
                <a:spcPct val="100000"/>
              </a:lnSpc>
              <a:spcBef>
                <a:spcPts val="0"/>
              </a:spcBef>
              <a:buBlip>
                <a:blip r:embed="rId3"/>
              </a:buBlip>
              <a:defRPr i="1" sz="2800"/>
            </a:lvl4pPr>
            <a:lvl5pPr marL="2063044" indent="-335844" algn="ctr">
              <a:lnSpc>
                <a:spcPct val="100000"/>
              </a:lnSpc>
              <a:spcBef>
                <a:spcPts val="0"/>
              </a:spcBef>
              <a:buBlip>
                <a:blip r:embed="rId3"/>
              </a:buBlip>
              <a:defRPr i="1" sz="2800"/>
            </a:lvl5pPr>
          </a:lstStyle>
          <a:p>
            <a:pPr/>
            <a:r>
              <a:t>Body Level One</a:t>
            </a:r>
          </a:p>
          <a:p>
            <a:pPr lvl="1"/>
            <a:r>
              <a:t>Body Level Two</a:t>
            </a:r>
          </a:p>
          <a:p>
            <a:pPr lvl="2"/>
            <a:r>
              <a:t>Body Level Three</a:t>
            </a:r>
          </a:p>
          <a:p>
            <a:pPr lvl="3"/>
            <a:r>
              <a:t>Body Level Four</a:t>
            </a:r>
          </a:p>
          <a:p>
            <a:pPr lvl="4"/>
            <a:r>
              <a:t>Body Level Five</a:t>
            </a:r>
          </a:p>
        </p:txBody>
      </p:sp>
      <p:sp>
        <p:nvSpPr>
          <p:cNvPr id="96" name="Shape 96"/>
          <p:cNvSpPr/>
          <p:nvPr>
            <p:ph type="body" sz="quarter" idx="13"/>
          </p:nvPr>
        </p:nvSpPr>
        <p:spPr>
          <a:xfrm>
            <a:off x="1257300" y="4330700"/>
            <a:ext cx="10490200" cy="558800"/>
          </a:xfrm>
          <a:prstGeom prst="rect">
            <a:avLst/>
          </a:prstGeom>
        </p:spPr>
        <p:txBody>
          <a:bodyPr/>
          <a:lstStyle/>
          <a:p>
            <a:pPr marL="0" indent="0" algn="ctr">
              <a:lnSpc>
                <a:spcPct val="155000"/>
              </a:lnSpc>
              <a:spcBef>
                <a:spcPts val="2400"/>
              </a:spcBef>
              <a:buSzTx/>
              <a:buNone/>
              <a:defRPr sz="3200"/>
            </a:pPr>
          </a:p>
        </p:txBody>
      </p:sp>
      <p:sp>
        <p:nvSpPr>
          <p:cNvPr id="97" name="Shape 97"/>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Фото">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04" name="Shape 104"/>
          <p:cNvSpPr/>
          <p:nvPr>
            <p:ph type="pic" idx="13"/>
          </p:nvPr>
        </p:nvSpPr>
        <p:spPr>
          <a:xfrm>
            <a:off x="0" y="0"/>
            <a:ext cx="13004800" cy="9753600"/>
          </a:xfrm>
          <a:prstGeom prst="rect">
            <a:avLst/>
          </a:prstGeom>
        </p:spPr>
        <p:txBody>
          <a:bodyPr lIns="91439" tIns="45719" rIns="91439" bIns="45719" anchor="t">
            <a:noAutofit/>
          </a:bodyPr>
          <a:lstStyle/>
          <a:p>
            <a:pPr/>
          </a:p>
        </p:txBody>
      </p:sp>
      <p:sp>
        <p:nvSpPr>
          <p:cNvPr id="105" name="Shape 105"/>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Пустой">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2" name="Shape 112"/>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Фото — горизонтально">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 name="Shape 20"/>
          <p:cNvSpPr/>
          <p:nvPr>
            <p:ph type="pic" sz="quarter" idx="13"/>
          </p:nvPr>
        </p:nvSpPr>
        <p:spPr>
          <a:xfrm>
            <a:off x="685800" y="711200"/>
            <a:ext cx="4089400" cy="5499100"/>
          </a:xfrm>
          <a:prstGeom prst="rect">
            <a:avLst/>
          </a:prstGeom>
        </p:spPr>
        <p:txBody>
          <a:bodyPr lIns="91439" tIns="45719" rIns="91439" bIns="45719" anchor="t">
            <a:noAutofit/>
          </a:bodyPr>
          <a:lstStyle/>
          <a:p>
            <a:pPr/>
          </a:p>
        </p:txBody>
      </p:sp>
      <p:sp>
        <p:nvSpPr>
          <p:cNvPr id="21" name="Shape 21"/>
          <p:cNvSpPr/>
          <p:nvPr>
            <p:ph type="pic" sz="half" idx="14"/>
          </p:nvPr>
        </p:nvSpPr>
        <p:spPr>
          <a:xfrm>
            <a:off x="4965700" y="711200"/>
            <a:ext cx="7315200" cy="5499100"/>
          </a:xfrm>
          <a:prstGeom prst="rect">
            <a:avLst/>
          </a:prstGeom>
        </p:spPr>
        <p:txBody>
          <a:bodyPr lIns="91439" tIns="45719" rIns="91439" bIns="45719" anchor="t">
            <a:noAutofit/>
          </a:bodyPr>
          <a:lstStyle/>
          <a:p>
            <a:pPr/>
          </a:p>
        </p:txBody>
      </p:sp>
      <p:sp>
        <p:nvSpPr>
          <p:cNvPr id="22" name="Shape 22"/>
          <p:cNvSpPr/>
          <p:nvPr>
            <p:ph type="title"/>
          </p:nvPr>
        </p:nvSpPr>
        <p:spPr>
          <a:xfrm>
            <a:off x="825500" y="7137400"/>
            <a:ext cx="11353800" cy="1181100"/>
          </a:xfrm>
          <a:prstGeom prst="rect">
            <a:avLst/>
          </a:prstGeom>
        </p:spPr>
        <p:txBody>
          <a:bodyPr anchor="b"/>
          <a:lstStyle/>
          <a:p>
            <a:pPr/>
            <a:r>
              <a:t>Title Text</a:t>
            </a:r>
          </a:p>
        </p:txBody>
      </p:sp>
      <p:sp>
        <p:nvSpPr>
          <p:cNvPr id="23" name="Shape 23"/>
          <p:cNvSpPr/>
          <p:nvPr>
            <p:ph type="body" sz="quarter" idx="1"/>
          </p:nvPr>
        </p:nvSpPr>
        <p:spPr>
          <a:xfrm>
            <a:off x="825500" y="8305800"/>
            <a:ext cx="11353800" cy="889000"/>
          </a:xfrm>
          <a:prstGeom prst="rect">
            <a:avLst/>
          </a:prstGeom>
        </p:spPr>
        <p:txBody>
          <a:bodyPr anchor="t"/>
          <a:lstStyle>
            <a:lvl1pPr marL="0" indent="0" algn="ctr">
              <a:spcBef>
                <a:spcPts val="0"/>
              </a:spcBef>
              <a:buSzTx/>
              <a:buNone/>
              <a:defRPr i="1" sz="4300">
                <a:solidFill>
                  <a:srgbClr val="F6E0AB"/>
                </a:solidFill>
                <a:effectLst>
                  <a:outerShdw sx="100000" sy="100000" kx="0" ky="0" algn="b" rotWithShape="0" blurRad="12700" dist="25400" dir="16200000">
                    <a:srgbClr val="000000">
                      <a:alpha val="30000"/>
                    </a:srgbClr>
                  </a:outerShdw>
                </a:effectLst>
                <a:latin typeface="Hoefler Text"/>
                <a:ea typeface="Hoefler Text"/>
                <a:cs typeface="Hoefler Text"/>
                <a:sym typeface="Hoefler Text"/>
              </a:defRPr>
            </a:lvl1pPr>
            <a:lvl2pPr marL="0" indent="0" algn="ctr">
              <a:spcBef>
                <a:spcPts val="0"/>
              </a:spcBef>
              <a:buSzTx/>
              <a:buNone/>
              <a:defRPr i="1" sz="4300">
                <a:solidFill>
                  <a:srgbClr val="F6E0AB"/>
                </a:solidFill>
                <a:effectLst>
                  <a:outerShdw sx="100000" sy="100000" kx="0" ky="0" algn="b" rotWithShape="0" blurRad="12700" dist="25400" dir="16200000">
                    <a:srgbClr val="000000">
                      <a:alpha val="30000"/>
                    </a:srgbClr>
                  </a:outerShdw>
                </a:effectLst>
                <a:latin typeface="Hoefler Text"/>
                <a:ea typeface="Hoefler Text"/>
                <a:cs typeface="Hoefler Text"/>
                <a:sym typeface="Hoefler Text"/>
              </a:defRPr>
            </a:lvl2pPr>
            <a:lvl3pPr marL="0" indent="0" algn="ctr">
              <a:spcBef>
                <a:spcPts val="0"/>
              </a:spcBef>
              <a:buSzTx/>
              <a:buNone/>
              <a:defRPr i="1" sz="4300">
                <a:solidFill>
                  <a:srgbClr val="F6E0AB"/>
                </a:solidFill>
                <a:effectLst>
                  <a:outerShdw sx="100000" sy="100000" kx="0" ky="0" algn="b" rotWithShape="0" blurRad="12700" dist="25400" dir="16200000">
                    <a:srgbClr val="000000">
                      <a:alpha val="30000"/>
                    </a:srgbClr>
                  </a:outerShdw>
                </a:effectLst>
                <a:latin typeface="Hoefler Text"/>
                <a:ea typeface="Hoefler Text"/>
                <a:cs typeface="Hoefler Text"/>
                <a:sym typeface="Hoefler Text"/>
              </a:defRPr>
            </a:lvl3pPr>
            <a:lvl4pPr marL="0" indent="0" algn="ctr">
              <a:spcBef>
                <a:spcPts val="0"/>
              </a:spcBef>
              <a:buSzTx/>
              <a:buNone/>
              <a:defRPr i="1" sz="4300">
                <a:solidFill>
                  <a:srgbClr val="F6E0AB"/>
                </a:solidFill>
                <a:effectLst>
                  <a:outerShdw sx="100000" sy="100000" kx="0" ky="0" algn="b" rotWithShape="0" blurRad="12700" dist="25400" dir="16200000">
                    <a:srgbClr val="000000">
                      <a:alpha val="30000"/>
                    </a:srgbClr>
                  </a:outerShdw>
                </a:effectLst>
                <a:latin typeface="Hoefler Text"/>
                <a:ea typeface="Hoefler Text"/>
                <a:cs typeface="Hoefler Text"/>
                <a:sym typeface="Hoefler Text"/>
              </a:defRPr>
            </a:lvl4pPr>
            <a:lvl5pPr marL="0" indent="0" algn="ctr">
              <a:spcBef>
                <a:spcPts val="0"/>
              </a:spcBef>
              <a:buSzTx/>
              <a:buNone/>
              <a:defRPr i="1" sz="4300">
                <a:solidFill>
                  <a:srgbClr val="F6E0AB"/>
                </a:solidFill>
                <a:effectLst>
                  <a:outerShdw sx="100000" sy="100000" kx="0" ky="0" algn="b" rotWithShape="0" blurRad="12700" dist="25400" dir="16200000">
                    <a:srgbClr val="000000">
                      <a:alpha val="30000"/>
                    </a:srgbClr>
                  </a:outerShdw>
                </a:effectLst>
                <a:latin typeface="Hoefler Text"/>
                <a:ea typeface="Hoefler Text"/>
                <a:cs typeface="Hoefler Text"/>
                <a:sym typeface="Hoefler Text"/>
              </a:defRPr>
            </a:lvl5pPr>
          </a:lstStyle>
          <a:p>
            <a:pPr/>
            <a:r>
              <a:t>Body Level One</a:t>
            </a:r>
          </a:p>
          <a:p>
            <a:pPr lvl="1"/>
            <a:r>
              <a:t>Body Level Two</a:t>
            </a:r>
          </a:p>
          <a:p>
            <a:pPr lvl="2"/>
            <a:r>
              <a:t>Body Level Three</a:t>
            </a:r>
          </a:p>
          <a:p>
            <a:pPr lvl="3"/>
            <a:r>
              <a:t>Body Level Four</a:t>
            </a:r>
          </a:p>
          <a:p>
            <a:pPr lvl="4"/>
            <a:r>
              <a:t>Body Level Five</a:t>
            </a:r>
          </a:p>
        </p:txBody>
      </p:sp>
      <p:sp>
        <p:nvSpPr>
          <p:cNvPr id="24" name="Shape 24"/>
          <p:cNvSpPr/>
          <p:nvPr>
            <p:ph type="sldNum" sz="quarter" idx="2"/>
          </p:nvPr>
        </p:nvSpPr>
        <p:spPr>
          <a:prstGeom prst="rect">
            <a:avLst/>
          </a:prstGeom>
        </p:spPr>
        <p:txBody>
          <a:bodyPr/>
          <a:lstStyle>
            <a:lvl1pPr>
              <a:defRPr>
                <a:solidFill>
                  <a:srgbClr val="D7D0B2"/>
                </a:solidFill>
              </a:defRPr>
            </a:lvl1p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Заголовок — по центру">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1" name="Shape 31"/>
          <p:cNvSpPr/>
          <p:nvPr>
            <p:ph type="title"/>
          </p:nvPr>
        </p:nvSpPr>
        <p:spPr>
          <a:xfrm>
            <a:off x="825500" y="3733800"/>
            <a:ext cx="11353800" cy="2273300"/>
          </a:xfrm>
          <a:prstGeom prst="rect">
            <a:avLst/>
          </a:prstGeom>
          <a:effectLst>
            <a:outerShdw sx="100000" sy="100000" kx="0" ky="0" algn="b" rotWithShape="0" blurRad="25400" dist="12700" dir="5400000">
              <a:srgbClr val="FFFFFF"/>
            </a:outerShdw>
          </a:effectLst>
        </p:spPr>
        <p:txBody>
          <a:bodyPr/>
          <a:lstStyle>
            <a:lvl1pPr>
              <a:defRPr>
                <a:solidFill>
                  <a:srgbClr val="4F5C3F">
                    <a:alpha val="69000"/>
                  </a:srgbClr>
                </a:solidFill>
                <a:effectLst>
                  <a:outerShdw sx="100000" sy="100000" kx="0" ky="0" algn="b" rotWithShape="0" blurRad="25400" dist="12700" dir="16200000">
                    <a:srgbClr val="3A3A3A">
                      <a:alpha val="35000"/>
                    </a:srgbClr>
                  </a:outerShdw>
                </a:effectLst>
              </a:defRPr>
            </a:lvl1pPr>
          </a:lstStyle>
          <a:p>
            <a:pPr/>
            <a:r>
              <a:t>Title Text</a:t>
            </a:r>
          </a:p>
        </p:txBody>
      </p:sp>
      <p:sp>
        <p:nvSpPr>
          <p:cNvPr id="32" name="Shape 32"/>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Фото — вертикально">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39" name="Shape 39"/>
          <p:cNvSpPr/>
          <p:nvPr>
            <p:ph type="pic" sz="half" idx="13"/>
          </p:nvPr>
        </p:nvSpPr>
        <p:spPr>
          <a:xfrm>
            <a:off x="7645400" y="1727200"/>
            <a:ext cx="4673600" cy="6184900"/>
          </a:xfrm>
          <a:prstGeom prst="rect">
            <a:avLst/>
          </a:prstGeom>
        </p:spPr>
        <p:txBody>
          <a:bodyPr lIns="91439" tIns="45719" rIns="91439" bIns="45719" anchor="t">
            <a:noAutofit/>
          </a:bodyPr>
          <a:lstStyle/>
          <a:p>
            <a:pPr/>
          </a:p>
        </p:txBody>
      </p:sp>
      <p:sp>
        <p:nvSpPr>
          <p:cNvPr id="40" name="Shape 40"/>
          <p:cNvSpPr/>
          <p:nvPr>
            <p:ph type="title"/>
          </p:nvPr>
        </p:nvSpPr>
        <p:spPr>
          <a:xfrm>
            <a:off x="304800" y="1778000"/>
            <a:ext cx="7327900" cy="3340100"/>
          </a:xfrm>
          <a:prstGeom prst="rect">
            <a:avLst/>
          </a:prstGeom>
          <a:effectLst>
            <a:outerShdw sx="100000" sy="100000" kx="0" ky="0" algn="b" rotWithShape="0" blurRad="25400" dist="12700" dir="5400000">
              <a:srgbClr val="FFFFFF"/>
            </a:outerShdw>
          </a:effectLst>
        </p:spPr>
        <p:txBody>
          <a:bodyPr anchor="b"/>
          <a:lstStyle>
            <a:lvl1pPr>
              <a:defRPr>
                <a:solidFill>
                  <a:srgbClr val="4F5C3F">
                    <a:alpha val="69000"/>
                  </a:srgbClr>
                </a:solidFill>
                <a:effectLst>
                  <a:outerShdw sx="100000" sy="100000" kx="0" ky="0" algn="b" rotWithShape="0" blurRad="25400" dist="12700" dir="16200000">
                    <a:srgbClr val="3A3A3A">
                      <a:alpha val="35000"/>
                    </a:srgbClr>
                  </a:outerShdw>
                </a:effectLst>
              </a:defRPr>
            </a:lvl1pPr>
          </a:lstStyle>
          <a:p>
            <a:pPr/>
            <a:r>
              <a:t>Title Text</a:t>
            </a:r>
          </a:p>
        </p:txBody>
      </p:sp>
      <p:sp>
        <p:nvSpPr>
          <p:cNvPr id="41" name="Shape 41"/>
          <p:cNvSpPr/>
          <p:nvPr>
            <p:ph type="body" sz="quarter" idx="1"/>
          </p:nvPr>
        </p:nvSpPr>
        <p:spPr>
          <a:xfrm>
            <a:off x="304800" y="5168900"/>
            <a:ext cx="7327900" cy="2743200"/>
          </a:xfrm>
          <a:prstGeom prst="rect">
            <a:avLst/>
          </a:prstGeom>
        </p:spPr>
        <p:txBody>
          <a:bodyPr anchor="t"/>
          <a:lstStyle>
            <a:lvl1pPr marL="0" indent="0" algn="ctr">
              <a:spcBef>
                <a:spcPts val="0"/>
              </a:spcBef>
              <a:buSzTx/>
              <a:buNone/>
              <a:defRPr i="1" sz="3200"/>
            </a:lvl1pPr>
            <a:lvl2pPr marL="0" indent="0" algn="ctr">
              <a:spcBef>
                <a:spcPts val="0"/>
              </a:spcBef>
              <a:buSzTx/>
              <a:buNone/>
              <a:defRPr i="1" sz="3200"/>
            </a:lvl2pPr>
            <a:lvl3pPr marL="0" indent="0" algn="ctr">
              <a:spcBef>
                <a:spcPts val="0"/>
              </a:spcBef>
              <a:buSzTx/>
              <a:buNone/>
              <a:defRPr i="1" sz="3200"/>
            </a:lvl3pPr>
            <a:lvl4pPr marL="0" indent="0" algn="ctr">
              <a:spcBef>
                <a:spcPts val="0"/>
              </a:spcBef>
              <a:buSzTx/>
              <a:buNone/>
              <a:defRPr i="1" sz="3200"/>
            </a:lvl4pPr>
            <a:lvl5pPr marL="0" indent="0" algn="ctr">
              <a:spcBef>
                <a:spcPts val="0"/>
              </a:spcBef>
              <a:buSzTx/>
              <a:buNone/>
              <a:defRPr i="1" sz="3200"/>
            </a:lvl5pPr>
          </a:lstStyle>
          <a:p>
            <a:pPr/>
            <a:r>
              <a:t>Body Level One</a:t>
            </a:r>
          </a:p>
          <a:p>
            <a:pPr lvl="1"/>
            <a:r>
              <a:t>Body Level Two</a:t>
            </a:r>
          </a:p>
          <a:p>
            <a:pPr lvl="2"/>
            <a:r>
              <a:t>Body Level Three</a:t>
            </a:r>
          </a:p>
          <a:p>
            <a:pPr lvl="3"/>
            <a:r>
              <a:t>Body Level Four</a:t>
            </a:r>
          </a:p>
          <a:p>
            <a:pPr lvl="4"/>
            <a:r>
              <a:t>Body Level Five</a:t>
            </a:r>
          </a:p>
        </p:txBody>
      </p:sp>
      <p:sp>
        <p:nvSpPr>
          <p:cNvPr id="42" name="Shape 42"/>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Заголовок — вверху">
    <p:spTree>
      <p:nvGrpSpPr>
        <p:cNvPr id="1" name=""/>
        <p:cNvGrpSpPr/>
        <p:nvPr/>
      </p:nvGrpSpPr>
      <p:grpSpPr>
        <a:xfrm>
          <a:off x="0" y="0"/>
          <a:ext cx="0" cy="0"/>
          <a:chOff x="0" y="0"/>
          <a:chExt cx="0" cy="0"/>
        </a:xfrm>
      </p:grpSpPr>
      <p:sp>
        <p:nvSpPr>
          <p:cNvPr id="49" name="Shape 49"/>
          <p:cNvSpPr/>
          <p:nvPr>
            <p:ph type="title"/>
          </p:nvPr>
        </p:nvSpPr>
        <p:spPr>
          <a:prstGeom prst="rect">
            <a:avLst/>
          </a:prstGeom>
        </p:spPr>
        <p:txBody>
          <a:bodyPr/>
          <a:lstStyle/>
          <a:p>
            <a:pPr/>
            <a:r>
              <a:t>Title Text</a:t>
            </a:r>
          </a:p>
        </p:txBody>
      </p:sp>
      <p:sp>
        <p:nvSpPr>
          <p:cNvPr id="50" name="Shape 50"/>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Заголовок и пункты">
    <p:spTree>
      <p:nvGrpSpPr>
        <p:cNvPr id="1" name=""/>
        <p:cNvGrpSpPr/>
        <p:nvPr/>
      </p:nvGrpSpPr>
      <p:grpSpPr>
        <a:xfrm>
          <a:off x="0" y="0"/>
          <a:ext cx="0" cy="0"/>
          <a:chOff x="0" y="0"/>
          <a:chExt cx="0" cy="0"/>
        </a:xfrm>
      </p:grpSpPr>
      <p:sp>
        <p:nvSpPr>
          <p:cNvPr id="57" name="Shape 57"/>
          <p:cNvSpPr/>
          <p:nvPr>
            <p:ph type="title"/>
          </p:nvPr>
        </p:nvSpPr>
        <p:spPr>
          <a:prstGeom prst="rect">
            <a:avLst/>
          </a:prstGeom>
        </p:spPr>
        <p:txBody>
          <a:bodyPr/>
          <a:lstStyle/>
          <a:p>
            <a:pPr/>
            <a:r>
              <a:t>Title Text</a:t>
            </a:r>
          </a:p>
        </p:txBody>
      </p:sp>
      <p:sp>
        <p:nvSpPr>
          <p:cNvPr id="58" name="Shape 58"/>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pPr/>
            <a:r>
              <a:t>Body Level One</a:t>
            </a:r>
          </a:p>
          <a:p>
            <a:pPr lvl="1"/>
            <a:r>
              <a:t>Body Level Two</a:t>
            </a:r>
          </a:p>
          <a:p>
            <a:pPr lvl="2"/>
            <a:r>
              <a:t>Body Level Three</a:t>
            </a:r>
          </a:p>
          <a:p>
            <a:pPr lvl="3"/>
            <a:r>
              <a:t>Body Level Four</a:t>
            </a:r>
          </a:p>
          <a:p>
            <a:pPr lvl="4"/>
            <a:r>
              <a:t>Body Level Five</a:t>
            </a:r>
          </a:p>
        </p:txBody>
      </p:sp>
      <p:sp>
        <p:nvSpPr>
          <p:cNvPr id="59" name="Shape 59"/>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Заголовок, пункты и фото">
    <p:spTree>
      <p:nvGrpSpPr>
        <p:cNvPr id="1" name=""/>
        <p:cNvGrpSpPr/>
        <p:nvPr/>
      </p:nvGrpSpPr>
      <p:grpSpPr>
        <a:xfrm>
          <a:off x="0" y="0"/>
          <a:ext cx="0" cy="0"/>
          <a:chOff x="0" y="0"/>
          <a:chExt cx="0" cy="0"/>
        </a:xfrm>
      </p:grpSpPr>
      <p:sp>
        <p:nvSpPr>
          <p:cNvPr id="66" name="Shape 66"/>
          <p:cNvSpPr/>
          <p:nvPr>
            <p:ph type="pic" sz="half" idx="13"/>
          </p:nvPr>
        </p:nvSpPr>
        <p:spPr>
          <a:xfrm>
            <a:off x="7391400" y="2717800"/>
            <a:ext cx="4673600" cy="6184900"/>
          </a:xfrm>
          <a:prstGeom prst="rect">
            <a:avLst/>
          </a:prstGeom>
        </p:spPr>
        <p:txBody>
          <a:bodyPr lIns="91439" tIns="45719" rIns="91439" bIns="45719" anchor="t">
            <a:noAutofit/>
          </a:bodyPr>
          <a:lstStyle/>
          <a:p>
            <a:pPr/>
          </a:p>
        </p:txBody>
      </p:sp>
      <p:sp>
        <p:nvSpPr>
          <p:cNvPr id="67" name="Shape 67"/>
          <p:cNvSpPr/>
          <p:nvPr>
            <p:ph type="title"/>
          </p:nvPr>
        </p:nvSpPr>
        <p:spPr>
          <a:prstGeom prst="rect">
            <a:avLst/>
          </a:prstGeom>
        </p:spPr>
        <p:txBody>
          <a:bodyPr/>
          <a:lstStyle/>
          <a:p>
            <a:pPr/>
            <a:r>
              <a:t>Title Text</a:t>
            </a:r>
          </a:p>
        </p:txBody>
      </p:sp>
      <p:sp>
        <p:nvSpPr>
          <p:cNvPr id="68" name="Shape 68"/>
          <p:cNvSpPr/>
          <p:nvPr>
            <p:ph type="body" sz="half" idx="1"/>
          </p:nvPr>
        </p:nvSpPr>
        <p:spPr>
          <a:xfrm>
            <a:off x="825500" y="2768600"/>
            <a:ext cx="5422900" cy="6184900"/>
          </a:xfrm>
          <a:prstGeom prst="rect">
            <a:avLst/>
          </a:prstGeom>
        </p:spPr>
        <p:txBody>
          <a:bodyPr/>
          <a:lstStyle>
            <a:lvl1pPr marL="406400" indent="-406400">
              <a:spcBef>
                <a:spcPts val="3600"/>
              </a:spcBef>
              <a:buBlip>
                <a:blip r:embed="rId2"/>
              </a:buBlip>
              <a:defRPr sz="3200"/>
            </a:lvl1pPr>
            <a:lvl2pPr marL="812800" indent="-406400">
              <a:spcBef>
                <a:spcPts val="3600"/>
              </a:spcBef>
              <a:buBlip>
                <a:blip r:embed="rId2"/>
              </a:buBlip>
              <a:defRPr sz="3200"/>
            </a:lvl2pPr>
            <a:lvl3pPr marL="1219200" indent="-406400">
              <a:spcBef>
                <a:spcPts val="3600"/>
              </a:spcBef>
              <a:buBlip>
                <a:blip r:embed="rId2"/>
              </a:buBlip>
              <a:defRPr sz="3200"/>
            </a:lvl3pPr>
            <a:lvl4pPr marL="1625600" indent="-406400">
              <a:spcBef>
                <a:spcPts val="3600"/>
              </a:spcBef>
              <a:buBlip>
                <a:blip r:embed="rId2"/>
              </a:buBlip>
              <a:defRPr sz="3200"/>
            </a:lvl4pPr>
            <a:lvl5pPr marL="2032000" indent="-406400">
              <a:spcBef>
                <a:spcPts val="3600"/>
              </a:spcBef>
              <a:buBlip>
                <a:blip r:embed="rId2"/>
              </a:buBlip>
              <a:defRPr sz="3200"/>
            </a:lvl5pPr>
          </a:lstStyle>
          <a:p>
            <a:pPr/>
            <a:r>
              <a:t>Body Level One</a:t>
            </a:r>
          </a:p>
          <a:p>
            <a:pPr lvl="1"/>
            <a:r>
              <a:t>Body Level Two</a:t>
            </a:r>
          </a:p>
          <a:p>
            <a:pPr lvl="2"/>
            <a:r>
              <a:t>Body Level Three</a:t>
            </a:r>
          </a:p>
          <a:p>
            <a:pPr lvl="3"/>
            <a:r>
              <a:t>Body Level Four</a:t>
            </a:r>
          </a:p>
          <a:p>
            <a:pPr lvl="4"/>
            <a:r>
              <a:t>Body Level Five</a:t>
            </a:r>
          </a:p>
        </p:txBody>
      </p:sp>
      <p:sp>
        <p:nvSpPr>
          <p:cNvPr id="69" name="Shape 69"/>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Пункты">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76" name="Shape 76"/>
          <p:cNvSpPr/>
          <p:nvPr>
            <p:ph type="body" idx="1"/>
          </p:nvPr>
        </p:nvSpPr>
        <p:spPr>
          <a:xfrm>
            <a:off x="825500" y="825500"/>
            <a:ext cx="11353800" cy="8102600"/>
          </a:xfrm>
          <a:prstGeom prst="rect">
            <a:avLst/>
          </a:prstGeom>
        </p:spPr>
        <p:txBody>
          <a:bodyP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77" name="Shape 77"/>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Фото — 3 шт.">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84" name="embossed_background.jpeg"/>
          <p:cNvPicPr>
            <a:picLocks noChangeAspect="1"/>
          </p:cNvPicPr>
          <p:nvPr/>
        </p:nvPicPr>
        <p:blipFill>
          <a:blip r:embed="rId3">
            <a:extLst/>
          </a:blip>
          <a:stretch>
            <a:fillRect/>
          </a:stretch>
        </p:blipFill>
        <p:spPr>
          <a:xfrm>
            <a:off x="647700" y="647700"/>
            <a:ext cx="11747500" cy="8472197"/>
          </a:xfrm>
          <a:prstGeom prst="rect">
            <a:avLst/>
          </a:prstGeom>
          <a:ln w="12700">
            <a:miter lim="400000"/>
          </a:ln>
        </p:spPr>
      </p:pic>
      <p:sp>
        <p:nvSpPr>
          <p:cNvPr id="85" name="Shape 85"/>
          <p:cNvSpPr/>
          <p:nvPr>
            <p:ph type="pic" sz="quarter" idx="13"/>
          </p:nvPr>
        </p:nvSpPr>
        <p:spPr>
          <a:xfrm>
            <a:off x="6972300" y="5029200"/>
            <a:ext cx="5080000" cy="3810000"/>
          </a:xfrm>
          <a:prstGeom prst="rect">
            <a:avLst/>
          </a:prstGeom>
        </p:spPr>
        <p:txBody>
          <a:bodyPr lIns="91439" tIns="45719" rIns="91439" bIns="45719" anchor="t">
            <a:noAutofit/>
          </a:bodyPr>
          <a:lstStyle/>
          <a:p>
            <a:pPr/>
          </a:p>
        </p:txBody>
      </p:sp>
      <p:sp>
        <p:nvSpPr>
          <p:cNvPr id="86" name="Shape 86"/>
          <p:cNvSpPr/>
          <p:nvPr>
            <p:ph type="pic" sz="quarter" idx="14"/>
          </p:nvPr>
        </p:nvSpPr>
        <p:spPr>
          <a:xfrm>
            <a:off x="6972300" y="965200"/>
            <a:ext cx="5080000" cy="3810000"/>
          </a:xfrm>
          <a:prstGeom prst="rect">
            <a:avLst/>
          </a:prstGeom>
        </p:spPr>
        <p:txBody>
          <a:bodyPr lIns="91439" tIns="45719" rIns="91439" bIns="45719" anchor="t">
            <a:noAutofit/>
          </a:bodyPr>
          <a:lstStyle/>
          <a:p>
            <a:pPr/>
          </a:p>
        </p:txBody>
      </p:sp>
      <p:sp>
        <p:nvSpPr>
          <p:cNvPr id="87" name="Shape 87"/>
          <p:cNvSpPr/>
          <p:nvPr>
            <p:ph type="pic" sz="half" idx="15"/>
          </p:nvPr>
        </p:nvSpPr>
        <p:spPr>
          <a:xfrm>
            <a:off x="952500" y="1003300"/>
            <a:ext cx="5829300" cy="7810500"/>
          </a:xfrm>
          <a:prstGeom prst="rect">
            <a:avLst/>
          </a:prstGeom>
        </p:spPr>
        <p:txBody>
          <a:bodyPr lIns="91439" tIns="45719" rIns="91439" bIns="45719" anchor="t">
            <a:noAutofit/>
          </a:bodyPr>
          <a:lstStyle/>
          <a:p>
            <a:pPr/>
          </a:p>
        </p:txBody>
      </p:sp>
      <p:sp>
        <p:nvSpPr>
          <p:cNvPr id="88" name="Shape 88"/>
          <p:cNvSpPr/>
          <p:nvPr>
            <p:ph type="sldNum" sz="quarter" idx="2"/>
          </p:nvPr>
        </p:nvSpPr>
        <p:spPr>
          <a:prstGeom prst="rect">
            <a:avLst/>
          </a:prstGeom>
        </p:spPr>
        <p:txBody>
          <a:bodyPr/>
          <a:lstStyle/>
          <a:p>
            <a:pPr>
              <a:defRPr>
                <a:effectLst/>
              </a:defRPr>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slideLayout" Target="../slideLayouts/slideLayout1.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 Id="rId9" Type="http://schemas.openxmlformats.org/officeDocument/2006/relationships/slideLayout" Target="../slideLayouts/slideLayout6.xml"/><Relationship Id="rId10" Type="http://schemas.openxmlformats.org/officeDocument/2006/relationships/slideLayout" Target="../slideLayouts/slideLayout7.xml"/><Relationship Id="rId11" Type="http://schemas.openxmlformats.org/officeDocument/2006/relationships/slideLayout" Target="../slideLayouts/slideLayout8.xml"/><Relationship Id="rId12" Type="http://schemas.openxmlformats.org/officeDocument/2006/relationships/slideLayout" Target="../slideLayouts/slideLayout9.xml"/><Relationship Id="rId13" Type="http://schemas.openxmlformats.org/officeDocument/2006/relationships/slideLayout" Target="../slideLayouts/slideLayout10.xml"/><Relationship Id="rId14" Type="http://schemas.openxmlformats.org/officeDocument/2006/relationships/slideLayout" Target="../slideLayouts/slideLayout11.xml"/><Relationship Id="rId15"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Shape 2"/>
          <p:cNvSpPr/>
          <p:nvPr>
            <p:ph type="title"/>
          </p:nvPr>
        </p:nvSpPr>
        <p:spPr>
          <a:xfrm>
            <a:off x="825500" y="50800"/>
            <a:ext cx="11353800" cy="2032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Shape 3"/>
          <p:cNvSpPr/>
          <p:nvPr>
            <p:ph type="body" idx="1"/>
          </p:nvPr>
        </p:nvSpPr>
        <p:spPr>
          <a:xfrm>
            <a:off x="825500" y="2705100"/>
            <a:ext cx="11353800" cy="6223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lvl1pPr>
              <a:buBlip>
                <a:blip r:embed="rId3"/>
              </a:buBlip>
            </a:lvl1pPr>
            <a:lvl2pPr>
              <a:buBlip>
                <a:blip r:embed="rId3"/>
              </a:buBlip>
            </a:lvl2pPr>
            <a:lvl3pPr>
              <a:buBlip>
                <a:blip r:embed="rId3"/>
              </a:buBlip>
            </a:lvl3pPr>
            <a:lvl4pPr>
              <a:buBlip>
                <a:blip r:embed="rId3"/>
              </a:buBlip>
            </a:lvl4pPr>
            <a:lvl5pPr>
              <a:buBlip>
                <a:blip r:embed="rId3"/>
              </a:buBlip>
            </a:lvl5pPr>
          </a:lstStyle>
          <a:p>
            <a:pPr/>
            <a:r>
              <a:t>Body Level One</a:t>
            </a:r>
          </a:p>
          <a:p>
            <a:pPr lvl="1"/>
            <a:r>
              <a:t>Body Level Two</a:t>
            </a:r>
          </a:p>
          <a:p>
            <a:pPr lvl="2"/>
            <a:r>
              <a:t>Body Level Three</a:t>
            </a:r>
          </a:p>
          <a:p>
            <a:pPr lvl="3"/>
            <a:r>
              <a:t>Body Level Four</a:t>
            </a:r>
          </a:p>
          <a:p>
            <a:pPr lvl="4"/>
            <a:r>
              <a:t>Body Level Five</a:t>
            </a:r>
          </a:p>
        </p:txBody>
      </p:sp>
      <p:sp>
        <p:nvSpPr>
          <p:cNvPr id="4" name="Shape 4"/>
          <p:cNvSpPr/>
          <p:nvPr>
            <p:ph type="sldNum" sz="quarter" idx="2"/>
          </p:nvPr>
        </p:nvSpPr>
        <p:spPr>
          <a:xfrm>
            <a:off x="6337299" y="8991600"/>
            <a:ext cx="342901" cy="406400"/>
          </a:xfrm>
          <a:prstGeom prst="rect">
            <a:avLst/>
          </a:prstGeom>
          <a:ln w="12700">
            <a:miter lim="400000"/>
          </a:ln>
          <a:effectLst>
            <a:outerShdw sx="100000" sy="100000" kx="0" ky="0" algn="b" rotWithShape="0" blurRad="12700" dist="12700" dir="5400000">
              <a:srgbClr val="FFFFFF">
                <a:alpha val="20000"/>
              </a:srgbClr>
            </a:outerShdw>
          </a:effectLst>
        </p:spPr>
        <p:txBody>
          <a:bodyPr wrap="none" lIns="50800" tIns="50800" rIns="50800" bIns="50800">
            <a:spAutoFit/>
          </a:bodyPr>
          <a:lstStyle>
            <a:lvl1pPr>
              <a:lnSpc>
                <a:spcPct val="100000"/>
              </a:lnSpc>
              <a:defRPr sz="1800">
                <a:latin typeface="Palatino"/>
                <a:ea typeface="Palatino"/>
                <a:cs typeface="Palatino"/>
                <a:sym typeface="Palatino"/>
              </a:defRPr>
            </a:lvl1pPr>
          </a:lstStyle>
          <a:p>
            <a:pPr>
              <a:defRPr>
                <a:effectLst/>
              </a:defRPr>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Lst>
  <p:transition xmlns:p14="http://schemas.microsoft.com/office/powerpoint/2010/main" spd="med" advClick="1"/>
  <p:txStyles>
    <p:titleStyle>
      <a:lvl1pPr marL="0" marR="0" indent="0" algn="ctr" defTabSz="584200" rtl="0" latinLnBrk="0">
        <a:lnSpc>
          <a:spcPct val="90000"/>
        </a:lnSpc>
        <a:spcBef>
          <a:spcPts val="0"/>
        </a:spcBef>
        <a:spcAft>
          <a:spcPts val="0"/>
        </a:spcAft>
        <a:buClrTx/>
        <a:buSzTx/>
        <a:buFontTx/>
        <a:buNone/>
        <a:tabLst/>
        <a:defRPr b="0" baseline="0" cap="all" i="0" spc="320" strike="noStrike" sz="6400" u="none">
          <a:ln>
            <a:noFill/>
          </a:ln>
          <a:solidFill>
            <a:srgbClr val="FBF9E6"/>
          </a:solidFill>
          <a:effectLst>
            <a:outerShdw sx="100000" sy="100000" kx="0" ky="0" algn="b" rotWithShape="0" blurRad="25400" dist="25400" dir="16200000">
              <a:srgbClr val="3A3A3A">
                <a:alpha val="70000"/>
              </a:srgbClr>
            </a:outerShdw>
          </a:effectLst>
          <a:uFillTx/>
          <a:latin typeface="Georgia"/>
          <a:ea typeface="Georgia"/>
          <a:cs typeface="Georgia"/>
          <a:sym typeface="Georgia"/>
        </a:defRPr>
      </a:lvl1pPr>
      <a:lvl2pPr marL="0" marR="0" indent="0" algn="ctr" defTabSz="584200" rtl="0" latinLnBrk="0">
        <a:lnSpc>
          <a:spcPct val="90000"/>
        </a:lnSpc>
        <a:spcBef>
          <a:spcPts val="0"/>
        </a:spcBef>
        <a:spcAft>
          <a:spcPts val="0"/>
        </a:spcAft>
        <a:buClrTx/>
        <a:buSzTx/>
        <a:buFontTx/>
        <a:buNone/>
        <a:tabLst/>
        <a:defRPr b="0" baseline="0" cap="all" i="0" spc="320" strike="noStrike" sz="6400" u="none">
          <a:ln>
            <a:noFill/>
          </a:ln>
          <a:solidFill>
            <a:srgbClr val="FBF9E6"/>
          </a:solidFill>
          <a:effectLst>
            <a:outerShdw sx="100000" sy="100000" kx="0" ky="0" algn="b" rotWithShape="0" blurRad="25400" dist="25400" dir="16200000">
              <a:srgbClr val="3A3A3A">
                <a:alpha val="70000"/>
              </a:srgbClr>
            </a:outerShdw>
          </a:effectLst>
          <a:uFillTx/>
          <a:latin typeface="Georgia"/>
          <a:ea typeface="Georgia"/>
          <a:cs typeface="Georgia"/>
          <a:sym typeface="Georgia"/>
        </a:defRPr>
      </a:lvl2pPr>
      <a:lvl3pPr marL="0" marR="0" indent="0" algn="ctr" defTabSz="584200" rtl="0" latinLnBrk="0">
        <a:lnSpc>
          <a:spcPct val="90000"/>
        </a:lnSpc>
        <a:spcBef>
          <a:spcPts val="0"/>
        </a:spcBef>
        <a:spcAft>
          <a:spcPts val="0"/>
        </a:spcAft>
        <a:buClrTx/>
        <a:buSzTx/>
        <a:buFontTx/>
        <a:buNone/>
        <a:tabLst/>
        <a:defRPr b="0" baseline="0" cap="all" i="0" spc="320" strike="noStrike" sz="6400" u="none">
          <a:ln>
            <a:noFill/>
          </a:ln>
          <a:solidFill>
            <a:srgbClr val="FBF9E6"/>
          </a:solidFill>
          <a:effectLst>
            <a:outerShdw sx="100000" sy="100000" kx="0" ky="0" algn="b" rotWithShape="0" blurRad="25400" dist="25400" dir="16200000">
              <a:srgbClr val="3A3A3A">
                <a:alpha val="70000"/>
              </a:srgbClr>
            </a:outerShdw>
          </a:effectLst>
          <a:uFillTx/>
          <a:latin typeface="Georgia"/>
          <a:ea typeface="Georgia"/>
          <a:cs typeface="Georgia"/>
          <a:sym typeface="Georgia"/>
        </a:defRPr>
      </a:lvl3pPr>
      <a:lvl4pPr marL="0" marR="0" indent="0" algn="ctr" defTabSz="584200" rtl="0" latinLnBrk="0">
        <a:lnSpc>
          <a:spcPct val="90000"/>
        </a:lnSpc>
        <a:spcBef>
          <a:spcPts val="0"/>
        </a:spcBef>
        <a:spcAft>
          <a:spcPts val="0"/>
        </a:spcAft>
        <a:buClrTx/>
        <a:buSzTx/>
        <a:buFontTx/>
        <a:buNone/>
        <a:tabLst/>
        <a:defRPr b="0" baseline="0" cap="all" i="0" spc="320" strike="noStrike" sz="6400" u="none">
          <a:ln>
            <a:noFill/>
          </a:ln>
          <a:solidFill>
            <a:srgbClr val="FBF9E6"/>
          </a:solidFill>
          <a:effectLst>
            <a:outerShdw sx="100000" sy="100000" kx="0" ky="0" algn="b" rotWithShape="0" blurRad="25400" dist="25400" dir="16200000">
              <a:srgbClr val="3A3A3A">
                <a:alpha val="70000"/>
              </a:srgbClr>
            </a:outerShdw>
          </a:effectLst>
          <a:uFillTx/>
          <a:latin typeface="Georgia"/>
          <a:ea typeface="Georgia"/>
          <a:cs typeface="Georgia"/>
          <a:sym typeface="Georgia"/>
        </a:defRPr>
      </a:lvl4pPr>
      <a:lvl5pPr marL="0" marR="0" indent="0" algn="ctr" defTabSz="584200" rtl="0" latinLnBrk="0">
        <a:lnSpc>
          <a:spcPct val="90000"/>
        </a:lnSpc>
        <a:spcBef>
          <a:spcPts val="0"/>
        </a:spcBef>
        <a:spcAft>
          <a:spcPts val="0"/>
        </a:spcAft>
        <a:buClrTx/>
        <a:buSzTx/>
        <a:buFontTx/>
        <a:buNone/>
        <a:tabLst/>
        <a:defRPr b="0" baseline="0" cap="all" i="0" spc="320" strike="noStrike" sz="6400" u="none">
          <a:ln>
            <a:noFill/>
          </a:ln>
          <a:solidFill>
            <a:srgbClr val="FBF9E6"/>
          </a:solidFill>
          <a:effectLst>
            <a:outerShdw sx="100000" sy="100000" kx="0" ky="0" algn="b" rotWithShape="0" blurRad="25400" dist="25400" dir="16200000">
              <a:srgbClr val="3A3A3A">
                <a:alpha val="70000"/>
              </a:srgbClr>
            </a:outerShdw>
          </a:effectLst>
          <a:uFillTx/>
          <a:latin typeface="Georgia"/>
          <a:ea typeface="Georgia"/>
          <a:cs typeface="Georgia"/>
          <a:sym typeface="Georgia"/>
        </a:defRPr>
      </a:lvl5pPr>
      <a:lvl6pPr marL="0" marR="0" indent="0" algn="ctr" defTabSz="584200" rtl="0" latinLnBrk="0">
        <a:lnSpc>
          <a:spcPct val="90000"/>
        </a:lnSpc>
        <a:spcBef>
          <a:spcPts val="0"/>
        </a:spcBef>
        <a:spcAft>
          <a:spcPts val="0"/>
        </a:spcAft>
        <a:buClrTx/>
        <a:buSzTx/>
        <a:buFontTx/>
        <a:buNone/>
        <a:tabLst/>
        <a:defRPr b="0" baseline="0" cap="all" i="0" spc="320" strike="noStrike" sz="6400" u="none">
          <a:ln>
            <a:noFill/>
          </a:ln>
          <a:solidFill>
            <a:srgbClr val="FBF9E6"/>
          </a:solidFill>
          <a:effectLst>
            <a:outerShdw sx="100000" sy="100000" kx="0" ky="0" algn="b" rotWithShape="0" blurRad="25400" dist="25400" dir="16200000">
              <a:srgbClr val="3A3A3A">
                <a:alpha val="70000"/>
              </a:srgbClr>
            </a:outerShdw>
          </a:effectLst>
          <a:uFillTx/>
          <a:latin typeface="Georgia"/>
          <a:ea typeface="Georgia"/>
          <a:cs typeface="Georgia"/>
          <a:sym typeface="Georgia"/>
        </a:defRPr>
      </a:lvl6pPr>
      <a:lvl7pPr marL="0" marR="0" indent="0" algn="ctr" defTabSz="584200" rtl="0" latinLnBrk="0">
        <a:lnSpc>
          <a:spcPct val="90000"/>
        </a:lnSpc>
        <a:spcBef>
          <a:spcPts val="0"/>
        </a:spcBef>
        <a:spcAft>
          <a:spcPts val="0"/>
        </a:spcAft>
        <a:buClrTx/>
        <a:buSzTx/>
        <a:buFontTx/>
        <a:buNone/>
        <a:tabLst/>
        <a:defRPr b="0" baseline="0" cap="all" i="0" spc="320" strike="noStrike" sz="6400" u="none">
          <a:ln>
            <a:noFill/>
          </a:ln>
          <a:solidFill>
            <a:srgbClr val="FBF9E6"/>
          </a:solidFill>
          <a:effectLst>
            <a:outerShdw sx="100000" sy="100000" kx="0" ky="0" algn="b" rotWithShape="0" blurRad="25400" dist="25400" dir="16200000">
              <a:srgbClr val="3A3A3A">
                <a:alpha val="70000"/>
              </a:srgbClr>
            </a:outerShdw>
          </a:effectLst>
          <a:uFillTx/>
          <a:latin typeface="Georgia"/>
          <a:ea typeface="Georgia"/>
          <a:cs typeface="Georgia"/>
          <a:sym typeface="Georgia"/>
        </a:defRPr>
      </a:lvl7pPr>
      <a:lvl8pPr marL="0" marR="0" indent="0" algn="ctr" defTabSz="584200" rtl="0" latinLnBrk="0">
        <a:lnSpc>
          <a:spcPct val="90000"/>
        </a:lnSpc>
        <a:spcBef>
          <a:spcPts val="0"/>
        </a:spcBef>
        <a:spcAft>
          <a:spcPts val="0"/>
        </a:spcAft>
        <a:buClrTx/>
        <a:buSzTx/>
        <a:buFontTx/>
        <a:buNone/>
        <a:tabLst/>
        <a:defRPr b="0" baseline="0" cap="all" i="0" spc="320" strike="noStrike" sz="6400" u="none">
          <a:ln>
            <a:noFill/>
          </a:ln>
          <a:solidFill>
            <a:srgbClr val="FBF9E6"/>
          </a:solidFill>
          <a:effectLst>
            <a:outerShdw sx="100000" sy="100000" kx="0" ky="0" algn="b" rotWithShape="0" blurRad="25400" dist="25400" dir="16200000">
              <a:srgbClr val="3A3A3A">
                <a:alpha val="70000"/>
              </a:srgbClr>
            </a:outerShdw>
          </a:effectLst>
          <a:uFillTx/>
          <a:latin typeface="Georgia"/>
          <a:ea typeface="Georgia"/>
          <a:cs typeface="Georgia"/>
          <a:sym typeface="Georgia"/>
        </a:defRPr>
      </a:lvl8pPr>
      <a:lvl9pPr marL="0" marR="0" indent="0" algn="ctr" defTabSz="584200" rtl="0" latinLnBrk="0">
        <a:lnSpc>
          <a:spcPct val="90000"/>
        </a:lnSpc>
        <a:spcBef>
          <a:spcPts val="0"/>
        </a:spcBef>
        <a:spcAft>
          <a:spcPts val="0"/>
        </a:spcAft>
        <a:buClrTx/>
        <a:buSzTx/>
        <a:buFontTx/>
        <a:buNone/>
        <a:tabLst/>
        <a:defRPr b="0" baseline="0" cap="all" i="0" spc="320" strike="noStrike" sz="6400" u="none">
          <a:ln>
            <a:noFill/>
          </a:ln>
          <a:solidFill>
            <a:srgbClr val="FBF9E6"/>
          </a:solidFill>
          <a:effectLst>
            <a:outerShdw sx="100000" sy="100000" kx="0" ky="0" algn="b" rotWithShape="0" blurRad="25400" dist="25400" dir="16200000">
              <a:srgbClr val="3A3A3A">
                <a:alpha val="70000"/>
              </a:srgbClr>
            </a:outerShdw>
          </a:effectLst>
          <a:uFillTx/>
          <a:latin typeface="Georgia"/>
          <a:ea typeface="Georgia"/>
          <a:cs typeface="Georgia"/>
          <a:sym typeface="Georgia"/>
        </a:defRPr>
      </a:lvl9pPr>
    </p:titleStyle>
    <p:bodyStyle>
      <a:lvl1pPr marL="431800" marR="0" indent="-431800" algn="l" defTabSz="584200" rtl="0" latinLnBrk="0">
        <a:lnSpc>
          <a:spcPct val="120000"/>
        </a:lnSpc>
        <a:spcBef>
          <a:spcPts val="5200"/>
        </a:spcBef>
        <a:spcAft>
          <a:spcPts val="0"/>
        </a:spcAft>
        <a:buClrTx/>
        <a:buSzPct val="35000"/>
        <a:buFontTx/>
        <a:buBlip>
          <a:blip r:embed="rId3"/>
        </a:buBlip>
        <a:tabLst/>
        <a:defRPr b="0" baseline="0" cap="none" i="0" spc="0" strike="noStrike" sz="3600" u="none">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1pPr>
      <a:lvl2pPr marL="863600" marR="0" indent="-431800" algn="l" defTabSz="584200" rtl="0" latinLnBrk="0">
        <a:lnSpc>
          <a:spcPct val="120000"/>
        </a:lnSpc>
        <a:spcBef>
          <a:spcPts val="5200"/>
        </a:spcBef>
        <a:spcAft>
          <a:spcPts val="0"/>
        </a:spcAft>
        <a:buClrTx/>
        <a:buSzPct val="35000"/>
        <a:buFontTx/>
        <a:buBlip>
          <a:blip r:embed="rId3"/>
        </a:buBlip>
        <a:tabLst/>
        <a:defRPr b="0" baseline="0" cap="none" i="0" spc="0" strike="noStrike" sz="3600" u="none">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2pPr>
      <a:lvl3pPr marL="1295400" marR="0" indent="-431800" algn="l" defTabSz="584200" rtl="0" latinLnBrk="0">
        <a:lnSpc>
          <a:spcPct val="120000"/>
        </a:lnSpc>
        <a:spcBef>
          <a:spcPts val="5200"/>
        </a:spcBef>
        <a:spcAft>
          <a:spcPts val="0"/>
        </a:spcAft>
        <a:buClrTx/>
        <a:buSzPct val="35000"/>
        <a:buFontTx/>
        <a:buBlip>
          <a:blip r:embed="rId3"/>
        </a:buBlip>
        <a:tabLst/>
        <a:defRPr b="0" baseline="0" cap="none" i="0" spc="0" strike="noStrike" sz="3600" u="none">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3pPr>
      <a:lvl4pPr marL="1727200" marR="0" indent="-431800" algn="l" defTabSz="584200" rtl="0" latinLnBrk="0">
        <a:lnSpc>
          <a:spcPct val="120000"/>
        </a:lnSpc>
        <a:spcBef>
          <a:spcPts val="5200"/>
        </a:spcBef>
        <a:spcAft>
          <a:spcPts val="0"/>
        </a:spcAft>
        <a:buClrTx/>
        <a:buSzPct val="35000"/>
        <a:buFontTx/>
        <a:buBlip>
          <a:blip r:embed="rId3"/>
        </a:buBlip>
        <a:tabLst/>
        <a:defRPr b="0" baseline="0" cap="none" i="0" spc="0" strike="noStrike" sz="3600" u="none">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4pPr>
      <a:lvl5pPr marL="2159000" marR="0" indent="-431800" algn="l" defTabSz="584200" rtl="0" latinLnBrk="0">
        <a:lnSpc>
          <a:spcPct val="120000"/>
        </a:lnSpc>
        <a:spcBef>
          <a:spcPts val="5200"/>
        </a:spcBef>
        <a:spcAft>
          <a:spcPts val="0"/>
        </a:spcAft>
        <a:buClrTx/>
        <a:buSzPct val="35000"/>
        <a:buFontTx/>
        <a:buBlip>
          <a:blip r:embed="rId3"/>
        </a:buBlip>
        <a:tabLst/>
        <a:defRPr b="0" baseline="0" cap="none" i="0" spc="0" strike="noStrike" sz="3600" u="none">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5pPr>
      <a:lvl6pPr marL="2590800" marR="0" indent="-431800" algn="l" defTabSz="584200" rtl="0" latinLnBrk="0">
        <a:lnSpc>
          <a:spcPct val="120000"/>
        </a:lnSpc>
        <a:spcBef>
          <a:spcPts val="5200"/>
        </a:spcBef>
        <a:spcAft>
          <a:spcPts val="0"/>
        </a:spcAft>
        <a:buClrTx/>
        <a:buSzPct val="35000"/>
        <a:buFontTx/>
        <a:buBlip>
          <a:blip r:embed="rId3"/>
        </a:buBlip>
        <a:tabLst/>
        <a:defRPr b="0" baseline="0" cap="none" i="0" spc="0" strike="noStrike" sz="3600" u="none">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6pPr>
      <a:lvl7pPr marL="3022600" marR="0" indent="-431800" algn="l" defTabSz="584200" rtl="0" latinLnBrk="0">
        <a:lnSpc>
          <a:spcPct val="120000"/>
        </a:lnSpc>
        <a:spcBef>
          <a:spcPts val="5200"/>
        </a:spcBef>
        <a:spcAft>
          <a:spcPts val="0"/>
        </a:spcAft>
        <a:buClrTx/>
        <a:buSzPct val="35000"/>
        <a:buFontTx/>
        <a:buBlip>
          <a:blip r:embed="rId3"/>
        </a:buBlip>
        <a:tabLst/>
        <a:defRPr b="0" baseline="0" cap="none" i="0" spc="0" strike="noStrike" sz="3600" u="none">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7pPr>
      <a:lvl8pPr marL="3454400" marR="0" indent="-431800" algn="l" defTabSz="584200" rtl="0" latinLnBrk="0">
        <a:lnSpc>
          <a:spcPct val="120000"/>
        </a:lnSpc>
        <a:spcBef>
          <a:spcPts val="5200"/>
        </a:spcBef>
        <a:spcAft>
          <a:spcPts val="0"/>
        </a:spcAft>
        <a:buClrTx/>
        <a:buSzPct val="35000"/>
        <a:buFontTx/>
        <a:buBlip>
          <a:blip r:embed="rId3"/>
        </a:buBlip>
        <a:tabLst/>
        <a:defRPr b="0" baseline="0" cap="none" i="0" spc="0" strike="noStrike" sz="3600" u="none">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8pPr>
      <a:lvl9pPr marL="3886200" marR="0" indent="-431800" algn="l" defTabSz="584200" rtl="0" latinLnBrk="0">
        <a:lnSpc>
          <a:spcPct val="120000"/>
        </a:lnSpc>
        <a:spcBef>
          <a:spcPts val="5200"/>
        </a:spcBef>
        <a:spcAft>
          <a:spcPts val="0"/>
        </a:spcAft>
        <a:buClrTx/>
        <a:buSzPct val="35000"/>
        <a:buFontTx/>
        <a:buBlip>
          <a:blip r:embed="rId3"/>
        </a:buBlip>
        <a:tabLst/>
        <a:defRPr b="0" baseline="0" cap="none" i="0" spc="0" strike="noStrike" sz="3600" u="none">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1pPr>
      <a:lvl2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2pPr>
      <a:lvl3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3pPr>
      <a:lvl4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4pPr>
      <a:lvl5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5pPr>
      <a:lvl6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6pPr>
      <a:lvl7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7pPr>
      <a:lvl8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8pPr>
      <a:lvl9pPr marL="0" marR="0" indent="0" algn="ctr" defTabSz="584200" rtl="0" latinLnBrk="0">
        <a:lnSpc>
          <a:spcPct val="100000"/>
        </a:lnSpc>
        <a:spcBef>
          <a:spcPts val="0"/>
        </a:spcBef>
        <a:spcAft>
          <a:spcPts val="0"/>
        </a:spcAft>
        <a:buClrTx/>
        <a:buSzTx/>
        <a:buFontTx/>
        <a:buNone/>
        <a:tabLst/>
        <a:defRPr b="0" baseline="0" cap="none" i="0" spc="0" strike="noStrike" sz="1800" u="none">
          <a:ln>
            <a:noFill/>
          </a:ln>
          <a:solidFill>
            <a:schemeClr val="tx1"/>
          </a:solidFill>
          <a:uFillTx/>
          <a:latin typeface="+mn-lt"/>
          <a:ea typeface="+mn-ea"/>
          <a:cs typeface="+mn-cs"/>
          <a:sym typeface="Palatino"/>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image" Target="../media/image3.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6.jpe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image" Target="../media/image1.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5.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1" name="image3.png"/>
          <p:cNvPicPr>
            <a:picLocks noChangeAspect="1"/>
          </p:cNvPicPr>
          <p:nvPr>
            <p:ph type="pic" idx="13"/>
          </p:nvPr>
        </p:nvPicPr>
        <p:blipFill>
          <a:blip r:embed="rId2">
            <a:extLst/>
          </a:blip>
          <a:stretch>
            <a:fillRect/>
          </a:stretch>
        </p:blipFill>
        <p:spPr>
          <a:xfrm>
            <a:off x="698500" y="723900"/>
            <a:ext cx="4064000" cy="5575300"/>
          </a:xfrm>
          <a:prstGeom prst="rect">
            <a:avLst/>
          </a:prstGeom>
        </p:spPr>
      </p:pic>
      <p:pic>
        <p:nvPicPr>
          <p:cNvPr id="122" name="image4.png"/>
          <p:cNvPicPr>
            <a:picLocks noChangeAspect="1"/>
          </p:cNvPicPr>
          <p:nvPr>
            <p:ph type="pic" idx="14"/>
          </p:nvPr>
        </p:nvPicPr>
        <p:blipFill>
          <a:blip r:embed="rId3">
            <a:extLst/>
          </a:blip>
          <a:stretch>
            <a:fillRect/>
          </a:stretch>
        </p:blipFill>
        <p:spPr>
          <a:xfrm>
            <a:off x="4978400" y="723900"/>
            <a:ext cx="7289800" cy="5575300"/>
          </a:xfrm>
          <a:prstGeom prst="rect">
            <a:avLst/>
          </a:prstGeom>
        </p:spPr>
      </p:pic>
      <p:sp>
        <p:nvSpPr>
          <p:cNvPr id="123" name="Shape 123"/>
          <p:cNvSpPr/>
          <p:nvPr>
            <p:ph type="title"/>
          </p:nvPr>
        </p:nvSpPr>
        <p:spPr>
          <a:prstGeom prst="rect">
            <a:avLst/>
          </a:prstGeom>
        </p:spPr>
        <p:txBody>
          <a:bodyPr/>
          <a:lstStyle>
            <a:lvl1pPr defTabSz="572516">
              <a:defRPr spc="300" sz="6200">
                <a:effectLst>
                  <a:outerShdw sx="100000" sy="100000" kx="0" ky="0" algn="b" rotWithShape="0" blurRad="25400" dist="24892" dir="16200000">
                    <a:srgbClr val="3A3A3A">
                      <a:alpha val="70000"/>
                    </a:srgbClr>
                  </a:outerShdw>
                </a:effectLst>
              </a:defRPr>
            </a:lvl1pPr>
          </a:lstStyle>
          <a:p>
            <a:pPr/>
            <a:r>
              <a:t>The red book of russia</a:t>
            </a:r>
          </a:p>
        </p:txBody>
      </p:sp>
      <p:sp>
        <p:nvSpPr>
          <p:cNvPr id="124" name="Shape 124"/>
          <p:cNvSpPr/>
          <p:nvPr>
            <p:ph type="body" sz="quarter" idx="1"/>
          </p:nvPr>
        </p:nvSpPr>
        <p:spPr>
          <a:prstGeom prst="rect">
            <a:avLst/>
          </a:prstGeom>
        </p:spPr>
        <p:txBody>
          <a:bodyPr/>
          <a:lstStyle>
            <a:lvl1pPr algn="r"/>
          </a:lstStyle>
          <a:p>
            <a:pPr/>
            <a:r>
              <a:t>Rubakova Masha</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1" name="image18.png"/>
          <p:cNvPicPr>
            <a:picLocks noChangeAspect="1"/>
          </p:cNvPicPr>
          <p:nvPr>
            <p:ph type="pic" idx="13"/>
          </p:nvPr>
        </p:nvPicPr>
        <p:blipFill>
          <a:blip r:embed="rId2">
            <a:extLst/>
          </a:blip>
          <a:stretch>
            <a:fillRect/>
          </a:stretch>
        </p:blipFill>
        <p:spPr>
          <a:xfrm>
            <a:off x="7048303" y="2366366"/>
            <a:ext cx="5003999" cy="6799377"/>
          </a:xfrm>
          <a:prstGeom prst="rect">
            <a:avLst/>
          </a:prstGeom>
        </p:spPr>
      </p:pic>
      <p:sp>
        <p:nvSpPr>
          <p:cNvPr id="162" name="Shape 162"/>
          <p:cNvSpPr/>
          <p:nvPr>
            <p:ph type="title"/>
          </p:nvPr>
        </p:nvSpPr>
        <p:spPr>
          <a:prstGeom prst="rect">
            <a:avLst/>
          </a:prstGeom>
        </p:spPr>
        <p:txBody>
          <a:bodyPr/>
          <a:lstStyle>
            <a:lvl1pPr>
              <a:defRPr spc="300"/>
            </a:lvl1pPr>
          </a:lstStyle>
          <a:p>
            <a:pPr/>
            <a:r>
              <a:t>Rules for classmates</a:t>
            </a:r>
          </a:p>
        </p:txBody>
      </p:sp>
      <p:sp>
        <p:nvSpPr>
          <p:cNvPr id="163" name="Shape 163"/>
          <p:cNvSpPr/>
          <p:nvPr>
            <p:ph type="body" sz="half" idx="1"/>
          </p:nvPr>
        </p:nvSpPr>
        <p:spPr>
          <a:xfrm>
            <a:off x="749300" y="3048000"/>
            <a:ext cx="5396111" cy="5121375"/>
          </a:xfrm>
          <a:prstGeom prst="rect">
            <a:avLst/>
          </a:prstGeom>
        </p:spPr>
        <p:txBody>
          <a:bodyPr/>
          <a:lstStyle>
            <a:lvl1pPr marL="0" indent="0" algn="just" defTabSz="525779">
              <a:spcBef>
                <a:spcPts val="4600"/>
              </a:spcBef>
              <a:buSzTx/>
              <a:buNone/>
              <a:defRPr>
                <a:effectLst>
                  <a:outerShdw sx="100000" sy="100000" kx="0" ky="0" algn="b" rotWithShape="0" blurRad="25400" dist="11430" dir="0">
                    <a:srgbClr val="FFFFFF">
                      <a:alpha val="45000"/>
                    </a:srgbClr>
                  </a:outerShdw>
                </a:effectLst>
              </a:defRPr>
            </a:lvl1pPr>
          </a:lstStyle>
          <a:p>
            <a:pPr/>
            <a:r>
              <a:t>We can help the Leningrad Zoo which always needs things that we have in our houses. For example, different toys for animals, sport balls, plastic barrels. With their help, zoo can make the lives of animals brighter and more saturated.</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5" name="image6.jpeg"/>
          <p:cNvPicPr>
            <a:picLocks noChangeAspect="1"/>
          </p:cNvPicPr>
          <p:nvPr>
            <p:ph type="pic" idx="13"/>
          </p:nvPr>
        </p:nvPicPr>
        <p:blipFill>
          <a:blip r:embed="rId2">
            <a:extLst/>
          </a:blip>
          <a:srcRect l="5555" t="0" r="5554" b="0"/>
          <a:stretch>
            <a:fillRect/>
          </a:stretch>
        </p:blipFill>
        <p:spPr>
          <a:xfrm>
            <a:off x="0" y="0"/>
            <a:ext cx="13004801" cy="9753600"/>
          </a:xfrm>
          <a:prstGeom prst="rect">
            <a:avLst/>
          </a:prstGeom>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6" name="image5.png"/>
          <p:cNvPicPr>
            <a:picLocks noChangeAspect="1"/>
          </p:cNvPicPr>
          <p:nvPr>
            <p:ph type="pic" idx="13"/>
          </p:nvPr>
        </p:nvPicPr>
        <p:blipFill>
          <a:blip r:embed="rId2">
            <a:extLst/>
          </a:blip>
          <a:stretch>
            <a:fillRect/>
          </a:stretch>
        </p:blipFill>
        <p:spPr>
          <a:xfrm>
            <a:off x="6985000" y="5041900"/>
            <a:ext cx="5054600" cy="3886200"/>
          </a:xfrm>
          <a:prstGeom prst="rect">
            <a:avLst/>
          </a:prstGeom>
        </p:spPr>
      </p:pic>
      <p:pic>
        <p:nvPicPr>
          <p:cNvPr id="127" name="image6.png"/>
          <p:cNvPicPr>
            <a:picLocks noChangeAspect="1"/>
          </p:cNvPicPr>
          <p:nvPr>
            <p:ph type="pic" idx="14"/>
          </p:nvPr>
        </p:nvPicPr>
        <p:blipFill>
          <a:blip r:embed="rId3">
            <a:extLst/>
          </a:blip>
          <a:stretch>
            <a:fillRect/>
          </a:stretch>
        </p:blipFill>
        <p:spPr>
          <a:xfrm>
            <a:off x="6984999" y="977900"/>
            <a:ext cx="5054602" cy="3886200"/>
          </a:xfrm>
          <a:prstGeom prst="rect">
            <a:avLst/>
          </a:prstGeom>
        </p:spPr>
      </p:pic>
      <p:pic>
        <p:nvPicPr>
          <p:cNvPr id="128" name="image7.png"/>
          <p:cNvPicPr>
            <a:picLocks noChangeAspect="1"/>
          </p:cNvPicPr>
          <p:nvPr>
            <p:ph type="pic" idx="15"/>
          </p:nvPr>
        </p:nvPicPr>
        <p:blipFill>
          <a:blip r:embed="rId4">
            <a:extLst/>
          </a:blip>
          <a:stretch>
            <a:fillRect/>
          </a:stretch>
        </p:blipFill>
        <p:spPr>
          <a:xfrm>
            <a:off x="838199" y="2829222"/>
            <a:ext cx="5803902" cy="5506199"/>
          </a:xfrm>
          <a:prstGeom prst="rect">
            <a:avLst/>
          </a:prstGeom>
        </p:spPr>
      </p:pic>
      <p:sp>
        <p:nvSpPr>
          <p:cNvPr id="129" name="Shape 129"/>
          <p:cNvSpPr/>
          <p:nvPr>
            <p:ph type="title" idx="4294967295"/>
          </p:nvPr>
        </p:nvSpPr>
        <p:spPr>
          <a:xfrm>
            <a:off x="1604516" y="825500"/>
            <a:ext cx="10574784" cy="2032000"/>
          </a:xfrm>
          <a:prstGeom prst="rect">
            <a:avLst/>
          </a:prstGeom>
          <a:effectLst>
            <a:outerShdw sx="100000" sy="100000" kx="0" ky="0" algn="b" rotWithShape="0" blurRad="25400" dist="12700" dir="5400000">
              <a:srgbClr val="FFFFFF"/>
            </a:outerShdw>
          </a:effectLst>
        </p:spPr>
        <p:txBody>
          <a:bodyPr/>
          <a:lstStyle>
            <a:lvl1pPr algn="l">
              <a:defRPr spc="300">
                <a:solidFill>
                  <a:srgbClr val="4F5C3F">
                    <a:alpha val="69000"/>
                  </a:srgbClr>
                </a:solidFill>
                <a:effectLst>
                  <a:outerShdw sx="100000" sy="100000" kx="0" ky="0" algn="b" rotWithShape="0" blurRad="25400" dist="12700" dir="16200000">
                    <a:srgbClr val="3A3A3A">
                      <a:alpha val="35000"/>
                    </a:srgbClr>
                  </a:outerShdw>
                </a:effectLst>
              </a:defRPr>
            </a:lvl1pPr>
          </a:lstStyle>
          <a:p>
            <a:pPr/>
            <a:r>
              <a:t>RUSSIA</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31" name="image8.png"/>
          <p:cNvPicPr>
            <a:picLocks noChangeAspect="1"/>
          </p:cNvPicPr>
          <p:nvPr>
            <p:ph type="pic" idx="13"/>
          </p:nvPr>
        </p:nvPicPr>
        <p:blipFill>
          <a:blip r:embed="rId2">
            <a:extLst/>
          </a:blip>
          <a:stretch>
            <a:fillRect/>
          </a:stretch>
        </p:blipFill>
        <p:spPr>
          <a:xfrm>
            <a:off x="701229" y="2871869"/>
            <a:ext cx="6025085" cy="5991062"/>
          </a:xfrm>
          <a:prstGeom prst="rect">
            <a:avLst/>
          </a:prstGeom>
        </p:spPr>
      </p:pic>
      <p:sp>
        <p:nvSpPr>
          <p:cNvPr id="132" name="Shape 132"/>
          <p:cNvSpPr/>
          <p:nvPr>
            <p:ph type="title"/>
          </p:nvPr>
        </p:nvSpPr>
        <p:spPr>
          <a:prstGeom prst="rect">
            <a:avLst/>
          </a:prstGeom>
        </p:spPr>
        <p:txBody>
          <a:bodyPr/>
          <a:lstStyle>
            <a:lvl1pPr>
              <a:defRPr spc="300"/>
            </a:lvl1pPr>
          </a:lstStyle>
          <a:p>
            <a:pPr/>
            <a:r>
              <a:t>Goals of our project</a:t>
            </a:r>
          </a:p>
        </p:txBody>
      </p:sp>
      <p:sp>
        <p:nvSpPr>
          <p:cNvPr id="133" name="Shape 133"/>
          <p:cNvSpPr/>
          <p:nvPr>
            <p:ph type="body" sz="half" idx="1"/>
          </p:nvPr>
        </p:nvSpPr>
        <p:spPr>
          <a:xfrm>
            <a:off x="6989911" y="2392958"/>
            <a:ext cx="5346156" cy="6948886"/>
          </a:xfrm>
          <a:prstGeom prst="rect">
            <a:avLst/>
          </a:prstGeom>
        </p:spPr>
        <p:txBody>
          <a:bodyPr/>
          <a:lstStyle/>
          <a:p>
            <a:pPr marL="384302" indent="-384302" defTabSz="519937">
              <a:spcBef>
                <a:spcPts val="4600"/>
              </a:spcBef>
              <a:buBlip>
                <a:blip r:embed="rId3"/>
              </a:buBlip>
              <a:defRPr>
                <a:effectLst>
                  <a:outerShdw sx="100000" sy="100000" kx="0" ky="0" algn="b" rotWithShape="0" blurRad="25400" dist="11303" dir="0">
                    <a:srgbClr val="FFFFFF">
                      <a:alpha val="45000"/>
                    </a:srgbClr>
                  </a:outerShdw>
                </a:effectLst>
              </a:defRPr>
            </a:pPr>
            <a:r>
              <a:t>find information about the Red Book of Russia;</a:t>
            </a:r>
          </a:p>
          <a:p>
            <a:pPr marL="384302" indent="-384302" defTabSz="519937">
              <a:spcBef>
                <a:spcPts val="4600"/>
              </a:spcBef>
              <a:buBlip>
                <a:blip r:embed="rId3"/>
              </a:buBlip>
              <a:defRPr>
                <a:effectLst>
                  <a:outerShdw sx="100000" sy="100000" kx="0" ky="0" algn="b" rotWithShape="0" blurRad="25400" dist="11303" dir="0">
                    <a:srgbClr val="FFFFFF">
                      <a:alpha val="45000"/>
                    </a:srgbClr>
                  </a:outerShdw>
                </a:effectLst>
              </a:defRPr>
            </a:pPr>
            <a:r>
              <a:t>know about the most beautiful extinct animals;</a:t>
            </a:r>
          </a:p>
          <a:p>
            <a:pPr marL="384302" indent="-384302" defTabSz="519937">
              <a:spcBef>
                <a:spcPts val="4600"/>
              </a:spcBef>
              <a:buBlip>
                <a:blip r:embed="rId3"/>
              </a:buBlip>
              <a:defRPr>
                <a:effectLst>
                  <a:outerShdw sx="100000" sy="100000" kx="0" ky="0" algn="b" rotWithShape="0" blurRad="25400" dist="11303" dir="0">
                    <a:srgbClr val="FFFFFF">
                      <a:alpha val="45000"/>
                    </a:srgbClr>
                  </a:outerShdw>
                </a:effectLst>
              </a:defRPr>
            </a:pPr>
            <a:r>
              <a:t>find out if there is an organisation which protect them and help survive;</a:t>
            </a:r>
          </a:p>
          <a:p>
            <a:pPr marL="384302" indent="-384302" defTabSz="519937">
              <a:spcBef>
                <a:spcPts val="4600"/>
              </a:spcBef>
              <a:buBlip>
                <a:blip r:embed="rId3"/>
              </a:buBlip>
              <a:defRPr>
                <a:effectLst>
                  <a:outerShdw sx="100000" sy="100000" kx="0" ky="0" algn="b" rotWithShape="0" blurRad="25400" dist="11303" dir="0">
                    <a:srgbClr val="FFFFFF">
                      <a:alpha val="45000"/>
                    </a:srgbClr>
                  </a:outerShdw>
                </a:effectLst>
              </a:defRPr>
            </a:pPr>
            <a:r>
              <a:t>write some useful rules for our classmates.</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35" name="image9.png"/>
          <p:cNvPicPr>
            <a:picLocks noChangeAspect="1"/>
          </p:cNvPicPr>
          <p:nvPr>
            <p:ph type="pic" idx="13"/>
          </p:nvPr>
        </p:nvPicPr>
        <p:blipFill>
          <a:blip r:embed="rId2">
            <a:extLst/>
          </a:blip>
          <a:stretch>
            <a:fillRect/>
          </a:stretch>
        </p:blipFill>
        <p:spPr>
          <a:xfrm>
            <a:off x="7060752" y="5041898"/>
            <a:ext cx="4978848" cy="3886202"/>
          </a:xfrm>
          <a:prstGeom prst="rect">
            <a:avLst/>
          </a:prstGeom>
        </p:spPr>
      </p:pic>
      <p:pic>
        <p:nvPicPr>
          <p:cNvPr id="136" name="image10.png"/>
          <p:cNvPicPr>
            <a:picLocks noChangeAspect="1"/>
          </p:cNvPicPr>
          <p:nvPr>
            <p:ph type="pic" idx="14"/>
          </p:nvPr>
        </p:nvPicPr>
        <p:blipFill>
          <a:blip r:embed="rId3">
            <a:extLst/>
          </a:blip>
          <a:stretch>
            <a:fillRect/>
          </a:stretch>
        </p:blipFill>
        <p:spPr>
          <a:xfrm>
            <a:off x="6984999" y="977899"/>
            <a:ext cx="5054602" cy="3886202"/>
          </a:xfrm>
          <a:prstGeom prst="rect">
            <a:avLst/>
          </a:prstGeom>
        </p:spPr>
      </p:pic>
      <p:pic>
        <p:nvPicPr>
          <p:cNvPr id="137" name="image11.png"/>
          <p:cNvPicPr>
            <a:picLocks noChangeAspect="1"/>
          </p:cNvPicPr>
          <p:nvPr>
            <p:ph type="pic" idx="15"/>
          </p:nvPr>
        </p:nvPicPr>
        <p:blipFill>
          <a:blip r:embed="rId4">
            <a:extLst/>
          </a:blip>
          <a:stretch>
            <a:fillRect/>
          </a:stretch>
        </p:blipFill>
        <p:spPr>
          <a:xfrm>
            <a:off x="965200" y="3548707"/>
            <a:ext cx="5803900" cy="5353993"/>
          </a:xfrm>
          <a:prstGeom prst="rect">
            <a:avLst/>
          </a:prstGeom>
        </p:spPr>
      </p:pic>
      <p:sp>
        <p:nvSpPr>
          <p:cNvPr id="138" name="Shape 138"/>
          <p:cNvSpPr/>
          <p:nvPr>
            <p:ph type="title" idx="4294967295"/>
          </p:nvPr>
        </p:nvSpPr>
        <p:spPr>
          <a:xfrm>
            <a:off x="825500" y="825500"/>
            <a:ext cx="11353800" cy="2032000"/>
          </a:xfrm>
          <a:prstGeom prst="rect">
            <a:avLst/>
          </a:prstGeom>
          <a:effectLst>
            <a:outerShdw sx="100000" sy="100000" kx="0" ky="0" algn="b" rotWithShape="0" blurRad="25400" dist="12700" dir="5400000">
              <a:srgbClr val="FFFFFF"/>
            </a:outerShdw>
          </a:effectLst>
        </p:spPr>
        <p:txBody>
          <a:bodyPr/>
          <a:lstStyle/>
          <a:p>
            <a:pPr algn="l">
              <a:defRPr spc="300">
                <a:solidFill>
                  <a:srgbClr val="4F5C3F">
                    <a:alpha val="69000"/>
                  </a:srgbClr>
                </a:solidFill>
                <a:effectLst>
                  <a:outerShdw sx="100000" sy="100000" kx="0" ky="0" algn="b" rotWithShape="0" blurRad="25400" dist="12700" dir="16200000">
                    <a:srgbClr val="3A3A3A">
                      <a:alpha val="35000"/>
                    </a:srgbClr>
                  </a:outerShdw>
                </a:effectLst>
              </a:defRPr>
            </a:pPr>
            <a:r>
              <a:t>Extinct</a:t>
            </a:r>
          </a:p>
          <a:p>
            <a:pPr algn="l">
              <a:defRPr spc="300">
                <a:solidFill>
                  <a:srgbClr val="4F5C3F">
                    <a:alpha val="69000"/>
                  </a:srgbClr>
                </a:solidFill>
                <a:effectLst>
                  <a:outerShdw sx="100000" sy="100000" kx="0" ky="0" algn="b" rotWithShape="0" blurRad="25400" dist="12700" dir="16200000">
                    <a:srgbClr val="3A3A3A">
                      <a:alpha val="35000"/>
                    </a:srgbClr>
                  </a:outerShdw>
                </a:effectLst>
              </a:defRPr>
            </a:pPr>
            <a:r>
              <a:t>animals</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0" name="image12.png"/>
          <p:cNvPicPr>
            <a:picLocks noChangeAspect="1"/>
          </p:cNvPicPr>
          <p:nvPr>
            <p:ph type="pic" idx="13"/>
          </p:nvPr>
        </p:nvPicPr>
        <p:blipFill>
          <a:blip r:embed="rId2">
            <a:extLst/>
          </a:blip>
          <a:stretch>
            <a:fillRect/>
          </a:stretch>
        </p:blipFill>
        <p:spPr>
          <a:xfrm>
            <a:off x="620562" y="2603500"/>
            <a:ext cx="7063980" cy="6261100"/>
          </a:xfrm>
          <a:prstGeom prst="rect">
            <a:avLst/>
          </a:prstGeom>
        </p:spPr>
      </p:pic>
      <p:sp>
        <p:nvSpPr>
          <p:cNvPr id="141" name="Shape 141"/>
          <p:cNvSpPr/>
          <p:nvPr>
            <p:ph type="title"/>
          </p:nvPr>
        </p:nvSpPr>
        <p:spPr>
          <a:prstGeom prst="rect">
            <a:avLst/>
          </a:prstGeom>
        </p:spPr>
        <p:txBody>
          <a:bodyPr/>
          <a:lstStyle>
            <a:lvl1pPr>
              <a:defRPr spc="300"/>
            </a:lvl1pPr>
          </a:lstStyle>
          <a:p>
            <a:pPr/>
            <a:r>
              <a:t>GReY DOLPHIN</a:t>
            </a:r>
          </a:p>
        </p:txBody>
      </p:sp>
      <p:sp>
        <p:nvSpPr>
          <p:cNvPr id="142" name="Shape 142"/>
          <p:cNvSpPr/>
          <p:nvPr>
            <p:ph type="body" sz="half" idx="1"/>
          </p:nvPr>
        </p:nvSpPr>
        <p:spPr>
          <a:xfrm>
            <a:off x="7957194" y="2641600"/>
            <a:ext cx="4618437" cy="6184900"/>
          </a:xfrm>
          <a:prstGeom prst="rect">
            <a:avLst/>
          </a:prstGeom>
        </p:spPr>
        <p:txBody>
          <a:bodyPr/>
          <a:lstStyle>
            <a:lvl1pPr marL="0" indent="0">
              <a:spcBef>
                <a:spcPts val="5200"/>
              </a:spcBef>
              <a:buSzTx/>
              <a:buNone/>
              <a:defRPr sz="3600"/>
            </a:lvl1pPr>
          </a:lstStyle>
          <a:p>
            <a:pPr/>
            <a:r>
              <a:t>It lives near the Kuril Islands. It doesn’t look like a typical dolphin because it hasn’t got a beak. It enjoys jumping out of water or riding waves.</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4" name="image13.png"/>
          <p:cNvPicPr>
            <a:picLocks noChangeAspect="1"/>
          </p:cNvPicPr>
          <p:nvPr>
            <p:ph type="pic" idx="13"/>
          </p:nvPr>
        </p:nvPicPr>
        <p:blipFill>
          <a:blip r:embed="rId2">
            <a:extLst/>
          </a:blip>
          <a:stretch>
            <a:fillRect/>
          </a:stretch>
        </p:blipFill>
        <p:spPr>
          <a:xfrm>
            <a:off x="5904258" y="2730500"/>
            <a:ext cx="6287744" cy="6261100"/>
          </a:xfrm>
          <a:prstGeom prst="rect">
            <a:avLst/>
          </a:prstGeom>
        </p:spPr>
      </p:pic>
      <p:sp>
        <p:nvSpPr>
          <p:cNvPr id="145" name="Shape 145"/>
          <p:cNvSpPr/>
          <p:nvPr>
            <p:ph type="title"/>
          </p:nvPr>
        </p:nvSpPr>
        <p:spPr>
          <a:prstGeom prst="rect">
            <a:avLst/>
          </a:prstGeom>
        </p:spPr>
        <p:txBody>
          <a:bodyPr/>
          <a:lstStyle>
            <a:lvl1pPr>
              <a:defRPr spc="300"/>
            </a:lvl1pPr>
          </a:lstStyle>
          <a:p>
            <a:pPr/>
            <a:r>
              <a:t>Siberian tiger </a:t>
            </a:r>
          </a:p>
        </p:txBody>
      </p:sp>
      <p:sp>
        <p:nvSpPr>
          <p:cNvPr id="146" name="Shape 146"/>
          <p:cNvSpPr/>
          <p:nvPr>
            <p:ph type="body" sz="half" idx="1"/>
          </p:nvPr>
        </p:nvSpPr>
        <p:spPr>
          <a:xfrm>
            <a:off x="825500" y="2768600"/>
            <a:ext cx="4700786" cy="6184900"/>
          </a:xfrm>
          <a:prstGeom prst="rect">
            <a:avLst/>
          </a:prstGeom>
        </p:spPr>
        <p:txBody>
          <a:bodyPr/>
          <a:lstStyle>
            <a:lvl1pPr marL="0" indent="0" defTabSz="572516">
              <a:spcBef>
                <a:spcPts val="5000"/>
              </a:spcBef>
              <a:buSzTx/>
              <a:buNone/>
              <a:defRPr sz="3500">
                <a:effectLst>
                  <a:outerShdw sx="100000" sy="100000" kx="0" ky="0" algn="b" rotWithShape="0" blurRad="25400" dist="12446" dir="0">
                    <a:srgbClr val="FFFFFF">
                      <a:alpha val="45000"/>
                    </a:srgbClr>
                  </a:outerShdw>
                </a:effectLst>
              </a:defRPr>
            </a:lvl1pPr>
          </a:lstStyle>
          <a:p>
            <a:pPr/>
            <a:r>
              <a:t>The Siberian tiger is one of the largest tigers. It is about 3 meters long. It is reddish-brown with black or brown stripes. This large cat is active and strong. It is a great runner and hunter. </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8" name="image14.png"/>
          <p:cNvPicPr>
            <a:picLocks noChangeAspect="1"/>
          </p:cNvPicPr>
          <p:nvPr>
            <p:ph type="pic" idx="13"/>
          </p:nvPr>
        </p:nvPicPr>
        <p:blipFill>
          <a:blip r:embed="rId2">
            <a:extLst/>
          </a:blip>
          <a:stretch>
            <a:fillRect/>
          </a:stretch>
        </p:blipFill>
        <p:spPr>
          <a:xfrm>
            <a:off x="952499" y="2730500"/>
            <a:ext cx="11099801" cy="4920854"/>
          </a:xfrm>
          <a:prstGeom prst="rect">
            <a:avLst/>
          </a:prstGeom>
        </p:spPr>
      </p:pic>
      <p:sp>
        <p:nvSpPr>
          <p:cNvPr id="149" name="Shape 149"/>
          <p:cNvSpPr/>
          <p:nvPr>
            <p:ph type="title"/>
          </p:nvPr>
        </p:nvSpPr>
        <p:spPr>
          <a:prstGeom prst="rect">
            <a:avLst/>
          </a:prstGeom>
        </p:spPr>
        <p:txBody>
          <a:bodyPr/>
          <a:lstStyle>
            <a:lvl1pPr>
              <a:defRPr spc="300"/>
            </a:lvl1pPr>
          </a:lstStyle>
          <a:p>
            <a:pPr/>
            <a:r>
              <a:t>snow leopard </a:t>
            </a:r>
          </a:p>
        </p:txBody>
      </p:sp>
      <p:sp>
        <p:nvSpPr>
          <p:cNvPr id="150" name="Shape 150"/>
          <p:cNvSpPr/>
          <p:nvPr>
            <p:ph type="body" sz="quarter" idx="1"/>
          </p:nvPr>
        </p:nvSpPr>
        <p:spPr>
          <a:xfrm>
            <a:off x="825500" y="7780734"/>
            <a:ext cx="11238608" cy="1172767"/>
          </a:xfrm>
          <a:prstGeom prst="rect">
            <a:avLst/>
          </a:prstGeom>
        </p:spPr>
        <p:txBody>
          <a:bodyPr/>
          <a:lstStyle>
            <a:lvl1pPr marL="0" indent="0" defTabSz="502412">
              <a:spcBef>
                <a:spcPts val="4400"/>
              </a:spcBef>
              <a:buSzTx/>
              <a:buNone/>
              <a:defRPr sz="3000">
                <a:effectLst>
                  <a:outerShdw sx="100000" sy="100000" kx="0" ky="0" algn="b" rotWithShape="0" blurRad="25400" dist="10922" dir="0">
                    <a:srgbClr val="FFFFFF">
                      <a:alpha val="45000"/>
                    </a:srgbClr>
                  </a:outerShdw>
                </a:effectLst>
              </a:defRPr>
            </a:lvl1pPr>
          </a:lstStyle>
          <a:p>
            <a:pPr/>
            <a:r>
              <a:t>Snow leopard is a beautiful wild animal with white fur and black spots. It lives in cold mountains and it’s smaller than a leopard. </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52" name="image15.png"/>
          <p:cNvPicPr>
            <a:picLocks noChangeAspect="1"/>
          </p:cNvPicPr>
          <p:nvPr>
            <p:ph type="pic" idx="13"/>
          </p:nvPr>
        </p:nvPicPr>
        <p:blipFill>
          <a:blip r:embed="rId2">
            <a:extLst/>
          </a:blip>
          <a:stretch>
            <a:fillRect/>
          </a:stretch>
        </p:blipFill>
        <p:spPr>
          <a:xfrm>
            <a:off x="6278412" y="2730500"/>
            <a:ext cx="5773889" cy="6261100"/>
          </a:xfrm>
          <a:prstGeom prst="rect">
            <a:avLst/>
          </a:prstGeom>
        </p:spPr>
      </p:pic>
      <p:sp>
        <p:nvSpPr>
          <p:cNvPr id="153" name="Shape 153"/>
          <p:cNvSpPr/>
          <p:nvPr>
            <p:ph type="title"/>
          </p:nvPr>
        </p:nvSpPr>
        <p:spPr>
          <a:prstGeom prst="rect">
            <a:avLst/>
          </a:prstGeom>
        </p:spPr>
        <p:txBody>
          <a:bodyPr/>
          <a:lstStyle>
            <a:lvl1pPr>
              <a:defRPr spc="300"/>
            </a:lvl1pPr>
          </a:lstStyle>
          <a:p>
            <a:pPr/>
            <a:r>
              <a:t>Russian Geographical Society</a:t>
            </a:r>
          </a:p>
        </p:txBody>
      </p:sp>
      <p:sp>
        <p:nvSpPr>
          <p:cNvPr id="154" name="Shape 154"/>
          <p:cNvSpPr/>
          <p:nvPr>
            <p:ph type="body" sz="half" idx="1"/>
          </p:nvPr>
        </p:nvSpPr>
        <p:spPr>
          <a:xfrm>
            <a:off x="819150" y="3136900"/>
            <a:ext cx="5422900" cy="6184900"/>
          </a:xfrm>
          <a:prstGeom prst="rect">
            <a:avLst/>
          </a:prstGeom>
        </p:spPr>
        <p:txBody>
          <a:bodyPr/>
          <a:lstStyle>
            <a:lvl1pPr marL="0" indent="0">
              <a:spcBef>
                <a:spcPts val="5200"/>
              </a:spcBef>
              <a:buSzTx/>
              <a:buNone/>
              <a:defRPr sz="3600"/>
            </a:lvl1pPr>
          </a:lstStyle>
          <a:p>
            <a:pPr/>
            <a:r>
              <a:t>They study the condition of the Siberian tiger population, analyse of seasonal movements and attract social attention to the problem of the Siberian tiger preservation in Russia.</a:t>
            </a:r>
          </a:p>
        </p:txBody>
      </p:sp>
      <p:pic>
        <p:nvPicPr>
          <p:cNvPr id="155" name="image16.png"/>
          <p:cNvPicPr>
            <a:picLocks noChangeAspect="1"/>
          </p:cNvPicPr>
          <p:nvPr/>
        </p:nvPicPr>
        <p:blipFill>
          <a:blip r:embed="rId3">
            <a:extLst/>
          </a:blip>
          <a:stretch>
            <a:fillRect/>
          </a:stretch>
        </p:blipFill>
        <p:spPr>
          <a:xfrm>
            <a:off x="257868" y="2551061"/>
            <a:ext cx="5918203" cy="863602"/>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57" name="image17.png"/>
          <p:cNvPicPr>
            <a:picLocks noChangeAspect="1"/>
          </p:cNvPicPr>
          <p:nvPr>
            <p:ph type="pic" idx="13"/>
          </p:nvPr>
        </p:nvPicPr>
        <p:blipFill>
          <a:blip r:embed="rId2">
            <a:extLst/>
          </a:blip>
          <a:stretch>
            <a:fillRect/>
          </a:stretch>
        </p:blipFill>
        <p:spPr>
          <a:xfrm>
            <a:off x="6676163" y="3222605"/>
            <a:ext cx="5608210" cy="5289590"/>
          </a:xfrm>
          <a:prstGeom prst="rect">
            <a:avLst/>
          </a:prstGeom>
        </p:spPr>
      </p:pic>
      <p:sp>
        <p:nvSpPr>
          <p:cNvPr id="158" name="Shape 158"/>
          <p:cNvSpPr/>
          <p:nvPr>
            <p:ph type="title"/>
          </p:nvPr>
        </p:nvSpPr>
        <p:spPr>
          <a:prstGeom prst="rect">
            <a:avLst/>
          </a:prstGeom>
        </p:spPr>
        <p:txBody>
          <a:bodyPr/>
          <a:lstStyle>
            <a:lvl1pPr>
              <a:defRPr spc="300"/>
            </a:lvl1pPr>
          </a:lstStyle>
          <a:p>
            <a:pPr/>
            <a:r>
              <a:t>Rules for classmates</a:t>
            </a:r>
          </a:p>
        </p:txBody>
      </p:sp>
      <p:sp>
        <p:nvSpPr>
          <p:cNvPr id="159" name="Shape 159"/>
          <p:cNvSpPr/>
          <p:nvPr>
            <p:ph type="body" sz="half" idx="1"/>
          </p:nvPr>
        </p:nvSpPr>
        <p:spPr>
          <a:xfrm>
            <a:off x="380900" y="2394099"/>
            <a:ext cx="5969845" cy="6946604"/>
          </a:xfrm>
          <a:prstGeom prst="rect">
            <a:avLst/>
          </a:prstGeom>
        </p:spPr>
        <p:txBody>
          <a:bodyPr/>
          <a:lstStyle/>
          <a:p>
            <a:pPr marL="346509" indent="-346509" defTabSz="420623">
              <a:spcBef>
                <a:spcPts val="3700"/>
              </a:spcBef>
              <a:buSzPct val="100000"/>
              <a:buAutoNum type="arabicPeriod" startAt="1"/>
              <a:defRPr sz="2500">
                <a:effectLst>
                  <a:outerShdw sx="100000" sy="100000" kx="0" ky="0" algn="b" rotWithShape="0" blurRad="12700" dist="9144" dir="0">
                    <a:srgbClr val="FFFFFF">
                      <a:alpha val="45000"/>
                    </a:srgbClr>
                  </a:outerShdw>
                </a:effectLst>
              </a:defRPr>
            </a:pPr>
            <a:r>
              <a:t>we should teach our friends and family about the wonderful wildlife, birds, fish and plants that live near us;</a:t>
            </a:r>
          </a:p>
          <a:p>
            <a:pPr marL="346509" indent="-346509" defTabSz="420623">
              <a:spcBef>
                <a:spcPts val="3700"/>
              </a:spcBef>
              <a:buSzPct val="100000"/>
              <a:buAutoNum type="arabicPeriod" startAt="1"/>
              <a:defRPr sz="2500">
                <a:effectLst>
                  <a:outerShdw sx="100000" sy="100000" kx="0" ky="0" algn="b" rotWithShape="0" blurRad="12700" dist="9144" dir="0">
                    <a:srgbClr val="FFFFFF">
                      <a:alpha val="45000"/>
                    </a:srgbClr>
                  </a:outerShdw>
                </a:effectLst>
              </a:defRPr>
            </a:pPr>
            <a:r>
              <a:t>in national parks we must pick up our trash; follow fire regulations; leave flowers, and even rocks where we find them;</a:t>
            </a:r>
          </a:p>
          <a:p>
            <a:pPr marL="346509" indent="-346509" defTabSz="420623">
              <a:spcBef>
                <a:spcPts val="3700"/>
              </a:spcBef>
              <a:buSzPct val="100000"/>
              <a:buAutoNum type="arabicPeriod" startAt="1"/>
              <a:defRPr sz="2500">
                <a:effectLst>
                  <a:outerShdw sx="100000" sy="100000" kx="0" ky="0" algn="b" rotWithShape="0" blurRad="12700" dist="9144" dir="0">
                    <a:srgbClr val="FFFFFF">
                      <a:alpha val="45000"/>
                    </a:srgbClr>
                  </a:outerShdw>
                </a:effectLst>
              </a:defRPr>
            </a:pPr>
            <a:r>
              <a:t>we should make sure to drive slowly and carefully and look out for animals so that we won’t hit them.</a:t>
            </a:r>
          </a:p>
          <a:p>
            <a:pPr marL="346509" indent="-346509" defTabSz="420623">
              <a:spcBef>
                <a:spcPts val="3700"/>
              </a:spcBef>
              <a:buSzPct val="100000"/>
              <a:buAutoNum type="arabicPeriod" startAt="1"/>
              <a:defRPr sz="2500">
                <a:effectLst>
                  <a:outerShdw sx="100000" sy="100000" kx="0" ky="0" algn="b" rotWithShape="0" blurRad="12700" dist="9144" dir="0">
                    <a:srgbClr val="FFFFFF">
                      <a:alpha val="45000"/>
                    </a:srgbClr>
                  </a:outerShdw>
                </a:effectLst>
              </a:defRPr>
            </a:pPr>
            <a:r>
              <a:t>we can help by volunteering.</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Kyoto">
  <a:themeElements>
    <a:clrScheme name="Kyoto">
      <a:dk1>
        <a:srgbClr val="4F5C3F"/>
      </a:dk1>
      <a:lt1>
        <a:srgbClr val="391D5C"/>
      </a:lt1>
      <a:dk2>
        <a:srgbClr val="A7A7A7"/>
      </a:dk2>
      <a:lt2>
        <a:srgbClr val="535353"/>
      </a:lt2>
      <a:accent1>
        <a:srgbClr val="56758A"/>
      </a:accent1>
      <a:accent2>
        <a:srgbClr val="828852"/>
      </a:accent2>
      <a:accent3>
        <a:srgbClr val="D5B682"/>
      </a:accent3>
      <a:accent4>
        <a:srgbClr val="BB5809"/>
      </a:accent4>
      <a:accent5>
        <a:srgbClr val="AB1701"/>
      </a:accent5>
      <a:accent6>
        <a:srgbClr val="792255"/>
      </a:accent6>
      <a:hlink>
        <a:srgbClr val="0000FF"/>
      </a:hlink>
      <a:folHlink>
        <a:srgbClr val="FF00FF"/>
      </a:folHlink>
    </a:clrScheme>
    <a:fontScheme name="Kyoto">
      <a:majorFont>
        <a:latin typeface="Helvetica"/>
        <a:ea typeface="Helvetica"/>
        <a:cs typeface="Helvetica"/>
      </a:majorFont>
      <a:minorFont>
        <a:latin typeface="Helvetica Neue"/>
        <a:ea typeface="Helvetica Neue"/>
        <a:cs typeface="Helvetica Neue"/>
      </a:minorFont>
    </a:fontScheme>
    <a:fmtScheme name="Kyot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A1D5C"/>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Kyoto">
  <a:themeElements>
    <a:clrScheme name="Kyoto">
      <a:dk1>
        <a:srgbClr val="000000"/>
      </a:dk1>
      <a:lt1>
        <a:srgbClr val="FFFFFF"/>
      </a:lt1>
      <a:dk2>
        <a:srgbClr val="A7A7A7"/>
      </a:dk2>
      <a:lt2>
        <a:srgbClr val="535353"/>
      </a:lt2>
      <a:accent1>
        <a:srgbClr val="56758A"/>
      </a:accent1>
      <a:accent2>
        <a:srgbClr val="828852"/>
      </a:accent2>
      <a:accent3>
        <a:srgbClr val="D5B682"/>
      </a:accent3>
      <a:accent4>
        <a:srgbClr val="BB5809"/>
      </a:accent4>
      <a:accent5>
        <a:srgbClr val="AB1701"/>
      </a:accent5>
      <a:accent6>
        <a:srgbClr val="792255"/>
      </a:accent6>
      <a:hlink>
        <a:srgbClr val="0000FF"/>
      </a:hlink>
      <a:folHlink>
        <a:srgbClr val="FF00FF"/>
      </a:folHlink>
    </a:clrScheme>
    <a:fontScheme name="Kyoto">
      <a:majorFont>
        <a:latin typeface="Helvetica"/>
        <a:ea typeface="Helvetica"/>
        <a:cs typeface="Helvetica"/>
      </a:majorFont>
      <a:minorFont>
        <a:latin typeface="Helvetica Neue"/>
        <a:ea typeface="Helvetica Neue"/>
        <a:cs typeface="Helvetica Neue"/>
      </a:minorFont>
    </a:fontScheme>
    <a:fmtScheme name="Kyot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A1D5C"/>
        </a:solidFill>
        <a:ln w="25400" cap="flat">
          <a:solidFill>
            <a:schemeClr val="accent1"/>
          </a:solidFill>
          <a:prstDash val="solid"/>
          <a:round/>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20000"/>
          </a:lnSpc>
          <a:spcBef>
            <a:spcPts val="0"/>
          </a:spcBef>
          <a:spcAft>
            <a:spcPts val="0"/>
          </a:spcAft>
          <a:buClrTx/>
          <a:buSzTx/>
          <a:buFontTx/>
          <a:buNone/>
          <a:tabLst/>
          <a:defRPr b="0" baseline="0" cap="none" i="0" spc="0" strike="noStrike" sz="3200" u="none" kumimoji="0" normalizeH="0">
            <a:ln>
              <a:noFill/>
            </a:ln>
            <a:solidFill>
              <a:srgbClr val="4F5C3F"/>
            </a:solidFill>
            <a:effectLst>
              <a:outerShdw sx="100000" sy="100000" kx="0" ky="0" algn="b" rotWithShape="0" blurRad="25400" dist="12700" dir="0">
                <a:srgbClr val="FFFFFF">
                  <a:alpha val="45000"/>
                </a:srgbClr>
              </a:outerShdw>
            </a:effectLst>
            <a:uFillTx/>
            <a:latin typeface="Georgia"/>
            <a:ea typeface="Georgia"/>
            <a:cs typeface="Georgia"/>
            <a:sym typeface="Georgia"/>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